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vsdx" ContentType="application/vnd.ms-visio.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78" r:id="rId2"/>
  </p:sldIdLst>
  <p:sldSz cx="12192000" cy="6858000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21" autoAdjust="0"/>
    <p:restoredTop sz="94660"/>
  </p:normalViewPr>
  <p:slideViewPr>
    <p:cSldViewPr snapToGrid="0">
      <p:cViewPr>
        <p:scale>
          <a:sx n="100" d="100"/>
          <a:sy n="100" d="100"/>
        </p:scale>
        <p:origin x="1356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93F3EC-F2AE-4F99-B864-91BDFA1ED427}" type="datetimeFigureOut">
              <a:rPr lang="sv-SE" smtClean="0"/>
              <a:t>2023-05-10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AB3CFD-834C-4AA2-91E5-95AE47874B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6024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EB82F-C64E-4364-B09A-ECB92374F70B}" type="datetimeFigureOut">
              <a:rPr lang="sv-SE" smtClean="0"/>
              <a:t>2023-05-10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78119-1CE3-4E83-B2F4-E4CF08EA54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8052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EB82F-C64E-4364-B09A-ECB92374F70B}" type="datetimeFigureOut">
              <a:rPr lang="sv-SE" smtClean="0"/>
              <a:t>2023-05-10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78119-1CE3-4E83-B2F4-E4CF08EA54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6005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EB82F-C64E-4364-B09A-ECB92374F70B}" type="datetimeFigureOut">
              <a:rPr lang="sv-SE" smtClean="0"/>
              <a:t>2023-05-10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78119-1CE3-4E83-B2F4-E4CF08EA54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8156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EB82F-C64E-4364-B09A-ECB92374F70B}" type="datetimeFigureOut">
              <a:rPr lang="sv-SE" smtClean="0"/>
              <a:t>2023-05-10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78119-1CE3-4E83-B2F4-E4CF08EA54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0234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EB82F-C64E-4364-B09A-ECB92374F70B}" type="datetimeFigureOut">
              <a:rPr lang="sv-SE" smtClean="0"/>
              <a:t>2023-05-10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78119-1CE3-4E83-B2F4-E4CF08EA54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61735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EB82F-C64E-4364-B09A-ECB92374F70B}" type="datetimeFigureOut">
              <a:rPr lang="sv-SE" smtClean="0"/>
              <a:t>2023-05-10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78119-1CE3-4E83-B2F4-E4CF08EA54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0105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EB82F-C64E-4364-B09A-ECB92374F70B}" type="datetimeFigureOut">
              <a:rPr lang="sv-SE" smtClean="0"/>
              <a:t>2023-05-10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78119-1CE3-4E83-B2F4-E4CF08EA54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1194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EB82F-C64E-4364-B09A-ECB92374F70B}" type="datetimeFigureOut">
              <a:rPr lang="sv-SE" smtClean="0"/>
              <a:t>2023-05-10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78119-1CE3-4E83-B2F4-E4CF08EA54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19857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EB82F-C64E-4364-B09A-ECB92374F70B}" type="datetimeFigureOut">
              <a:rPr lang="sv-SE" smtClean="0"/>
              <a:t>2023-05-10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78119-1CE3-4E83-B2F4-E4CF08EA54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0971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EB82F-C64E-4364-B09A-ECB92374F70B}" type="datetimeFigureOut">
              <a:rPr lang="sv-SE" smtClean="0"/>
              <a:t>2023-05-10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78119-1CE3-4E83-B2F4-E4CF08EA54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5231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EB82F-C64E-4364-B09A-ECB92374F70B}" type="datetimeFigureOut">
              <a:rPr lang="sv-SE" smtClean="0"/>
              <a:t>2023-05-10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78119-1CE3-4E83-B2F4-E4CF08EA54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46607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EB82F-C64E-4364-B09A-ECB92374F70B}" type="datetimeFigureOut">
              <a:rPr lang="sv-SE" smtClean="0"/>
              <a:t>2023-05-10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78119-1CE3-4E83-B2F4-E4CF08EA54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27060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package" Target="../embeddings/Microsoft_Visio_Drawing.vsdx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CA0008B-F5B0-4711-8031-843224ABE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b="1" dirty="0"/>
              <a:t>Processkarta Trygg och säker utskrivning</a:t>
            </a:r>
          </a:p>
        </p:txBody>
      </p:sp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D65B2519-7393-4C4B-9C38-38A7462B79F6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9817338"/>
              </p:ext>
            </p:extLst>
          </p:nvPr>
        </p:nvGraphicFramePr>
        <p:xfrm>
          <a:off x="16806" y="1912689"/>
          <a:ext cx="12162669" cy="4429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36185974" imgH="13106708" progId="Visio.Drawing.15">
                  <p:embed/>
                </p:oleObj>
              </mc:Choice>
              <mc:Fallback>
                <p:oleObj name="Visio" r:id="rId2" imgW="36185974" imgH="13106708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6806" y="1912689"/>
                        <a:ext cx="12162669" cy="4429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2500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5109</TotalTime>
  <Words>5</Words>
  <Application>Microsoft Office PowerPoint</Application>
  <PresentationFormat>Bredbild</PresentationFormat>
  <Paragraphs>1</Paragraphs>
  <Slides>1</Slides>
  <Notes>0</Notes>
  <HiddenSlides>0</HiddenSlides>
  <MMClips>0</MMClips>
  <ScaleCrop>false</ScaleCrop>
  <HeadingPairs>
    <vt:vector size="8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Visio</vt:lpstr>
      <vt:lpstr>Processkarta Trygg och säker utskrivning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Trygg och säker utskrivning</dc:title>
  <dc:creator>Johansson, Sandra</dc:creator>
  <cp:lastModifiedBy>Wennstig, Mats</cp:lastModifiedBy>
  <cp:revision>153</cp:revision>
  <cp:lastPrinted>2020-12-01T06:41:58Z</cp:lastPrinted>
  <dcterms:created xsi:type="dcterms:W3CDTF">2020-11-10T09:15:22Z</dcterms:created>
  <dcterms:modified xsi:type="dcterms:W3CDTF">2023-05-10T11:27:39Z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bac6341-7359-42b1-877b-46cac6ea067b_Enabled">
    <vt:lpwstr>true</vt:lpwstr>
  </property>
  <property fmtid="{D5CDD505-2E9C-101B-9397-08002B2CF9AE}" pid="3" name="MSIP_Label_fbac6341-7359-42b1-877b-46cac6ea067b_SetDate">
    <vt:lpwstr>2022-05-17T11:36:40Z</vt:lpwstr>
  </property>
  <property fmtid="{D5CDD505-2E9C-101B-9397-08002B2CF9AE}" pid="4" name="MSIP_Label_fbac6341-7359-42b1-877b-46cac6ea067b_Method">
    <vt:lpwstr>Standard</vt:lpwstr>
  </property>
  <property fmtid="{D5CDD505-2E9C-101B-9397-08002B2CF9AE}" pid="5" name="MSIP_Label_fbac6341-7359-42b1-877b-46cac6ea067b_Name">
    <vt:lpwstr>Internt</vt:lpwstr>
  </property>
  <property fmtid="{D5CDD505-2E9C-101B-9397-08002B2CF9AE}" pid="6" name="MSIP_Label_fbac6341-7359-42b1-877b-46cac6ea067b_SiteId">
    <vt:lpwstr>b864d79d-1d58-48a3-b396-10684dbf5445</vt:lpwstr>
  </property>
  <property fmtid="{D5CDD505-2E9C-101B-9397-08002B2CF9AE}" pid="7" name="MSIP_Label_fbac6341-7359-42b1-877b-46cac6ea067b_ActionId">
    <vt:lpwstr>c8f26a30-9aaa-4566-95ad-d2bf65016d0f</vt:lpwstr>
  </property>
  <property fmtid="{D5CDD505-2E9C-101B-9397-08002B2CF9AE}" pid="8" name="MSIP_Label_fbac6341-7359-42b1-877b-46cac6ea067b_ContentBits">
    <vt:lpwstr>0</vt:lpwstr>
  </property>
</Properties>
</file>