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4"/>
  </p:sldMasterIdLst>
  <p:notesMasterIdLst>
    <p:notesMasterId r:id="rId10"/>
  </p:notesMasterIdLst>
  <p:sldIdLst>
    <p:sldId id="260" r:id="rId5"/>
    <p:sldId id="264" r:id="rId6"/>
    <p:sldId id="266" r:id="rId7"/>
    <p:sldId id="267" r:id="rId8"/>
    <p:sldId id="265" r:id="rId9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206D4D-4D03-4A99-BEBD-E2E56212F789}" v="6" dt="2021-08-20T12:30:56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031" autoAdjust="0"/>
  </p:normalViewPr>
  <p:slideViewPr>
    <p:cSldViewPr snapToGrid="0" snapToObjects="1">
      <p:cViewPr varScale="1">
        <p:scale>
          <a:sx n="75" d="100"/>
          <a:sy n="75" d="100"/>
        </p:scale>
        <p:origin x="84" y="9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elman, Inga-Lisa" userId="a48ee354-1745-40a3-86c2-de2c96a1f741" providerId="ADAL" clId="{90206D4D-4D03-4A99-BEBD-E2E56212F789}"/>
    <pc:docChg chg="custSel delSld modSld">
      <pc:chgData name="Apelman, Inga-Lisa" userId="a48ee354-1745-40a3-86c2-de2c96a1f741" providerId="ADAL" clId="{90206D4D-4D03-4A99-BEBD-E2E56212F789}" dt="2021-08-20T12:33:22.476" v="1369" actId="1076"/>
      <pc:docMkLst>
        <pc:docMk/>
      </pc:docMkLst>
      <pc:sldChg chg="modSp mod">
        <pc:chgData name="Apelman, Inga-Lisa" userId="a48ee354-1745-40a3-86c2-de2c96a1f741" providerId="ADAL" clId="{90206D4D-4D03-4A99-BEBD-E2E56212F789}" dt="2021-08-20T12:32:59.257" v="1366" actId="20577"/>
        <pc:sldMkLst>
          <pc:docMk/>
          <pc:sldMk cId="2220904667" sldId="260"/>
        </pc:sldMkLst>
        <pc:spChg chg="mod">
          <ac:chgData name="Apelman, Inga-Lisa" userId="a48ee354-1745-40a3-86c2-de2c96a1f741" providerId="ADAL" clId="{90206D4D-4D03-4A99-BEBD-E2E56212F789}" dt="2021-08-20T12:32:59.257" v="1366" actId="20577"/>
          <ac:spMkLst>
            <pc:docMk/>
            <pc:sldMk cId="2220904667" sldId="260"/>
            <ac:spMk id="2" creationId="{00000000-0000-0000-0000-000000000000}"/>
          </ac:spMkLst>
        </pc:spChg>
        <pc:spChg chg="mod">
          <ac:chgData name="Apelman, Inga-Lisa" userId="a48ee354-1745-40a3-86c2-de2c96a1f741" providerId="ADAL" clId="{90206D4D-4D03-4A99-BEBD-E2E56212F789}" dt="2021-08-20T12:32:25.603" v="1326" actId="20577"/>
          <ac:spMkLst>
            <pc:docMk/>
            <pc:sldMk cId="2220904667" sldId="260"/>
            <ac:spMk id="5" creationId="{199BF045-B569-4248-AF9A-1C3A5CFFA0DE}"/>
          </ac:spMkLst>
        </pc:spChg>
      </pc:sldChg>
      <pc:sldChg chg="del">
        <pc:chgData name="Apelman, Inga-Lisa" userId="a48ee354-1745-40a3-86c2-de2c96a1f741" providerId="ADAL" clId="{90206D4D-4D03-4A99-BEBD-E2E56212F789}" dt="2021-08-20T12:32:13.394" v="1305" actId="47"/>
        <pc:sldMkLst>
          <pc:docMk/>
          <pc:sldMk cId="1429827560" sldId="263"/>
        </pc:sldMkLst>
      </pc:sldChg>
      <pc:sldChg chg="addSp delSp modSp mod">
        <pc:chgData name="Apelman, Inga-Lisa" userId="a48ee354-1745-40a3-86c2-de2c96a1f741" providerId="ADAL" clId="{90206D4D-4D03-4A99-BEBD-E2E56212F789}" dt="2021-08-20T12:33:22.476" v="1369" actId="1076"/>
        <pc:sldMkLst>
          <pc:docMk/>
          <pc:sldMk cId="2988348688" sldId="264"/>
        </pc:sldMkLst>
        <pc:spChg chg="mod">
          <ac:chgData name="Apelman, Inga-Lisa" userId="a48ee354-1745-40a3-86c2-de2c96a1f741" providerId="ADAL" clId="{90206D4D-4D03-4A99-BEBD-E2E56212F789}" dt="2021-08-20T12:33:22.476" v="1369" actId="1076"/>
          <ac:spMkLst>
            <pc:docMk/>
            <pc:sldMk cId="2988348688" sldId="264"/>
            <ac:spMk id="4" creationId="{1A8B491F-5FCE-4A6F-8BBF-687A22DC106A}"/>
          </ac:spMkLst>
        </pc:spChg>
        <pc:picChg chg="add del mod">
          <ac:chgData name="Apelman, Inga-Lisa" userId="a48ee354-1745-40a3-86c2-de2c96a1f741" providerId="ADAL" clId="{90206D4D-4D03-4A99-BEBD-E2E56212F789}" dt="2021-08-20T12:26:49.702" v="1269" actId="21"/>
          <ac:picMkLst>
            <pc:docMk/>
            <pc:sldMk cId="2988348688" sldId="264"/>
            <ac:picMk id="8" creationId="{109543A1-7041-4DB9-A51F-A9A2CDA418EB}"/>
          </ac:picMkLst>
        </pc:picChg>
        <pc:picChg chg="add mod">
          <ac:chgData name="Apelman, Inga-Lisa" userId="a48ee354-1745-40a3-86c2-de2c96a1f741" providerId="ADAL" clId="{90206D4D-4D03-4A99-BEBD-E2E56212F789}" dt="2021-08-20T12:31:58.477" v="1304" actId="1076"/>
          <ac:picMkLst>
            <pc:docMk/>
            <pc:sldMk cId="2988348688" sldId="264"/>
            <ac:picMk id="10" creationId="{85D82A39-EC3E-4213-9F2B-C879D4B0309A}"/>
          </ac:picMkLst>
        </pc:picChg>
        <pc:picChg chg="add mod">
          <ac:chgData name="Apelman, Inga-Lisa" userId="a48ee354-1745-40a3-86c2-de2c96a1f741" providerId="ADAL" clId="{90206D4D-4D03-4A99-BEBD-E2E56212F789}" dt="2021-08-20T12:31:25.906" v="1301" actId="207"/>
          <ac:picMkLst>
            <pc:docMk/>
            <pc:sldMk cId="2988348688" sldId="264"/>
            <ac:picMk id="11" creationId="{6C961FEA-18C6-4B76-AFDB-3A826623F7E4}"/>
          </ac:picMkLst>
        </pc:picChg>
        <pc:picChg chg="add mod">
          <ac:chgData name="Apelman, Inga-Lisa" userId="a48ee354-1745-40a3-86c2-de2c96a1f741" providerId="ADAL" clId="{90206D4D-4D03-4A99-BEBD-E2E56212F789}" dt="2021-08-20T12:31:56.315" v="1303" actId="1076"/>
          <ac:picMkLst>
            <pc:docMk/>
            <pc:sldMk cId="2988348688" sldId="264"/>
            <ac:picMk id="13" creationId="{61D5AE66-E9EF-40EC-80D4-E81B88F70FBB}"/>
          </ac:picMkLst>
        </pc:picChg>
      </pc:sldChg>
      <pc:sldChg chg="addSp delSp modSp mod modClrScheme chgLayout">
        <pc:chgData name="Apelman, Inga-Lisa" userId="a48ee354-1745-40a3-86c2-de2c96a1f741" providerId="ADAL" clId="{90206D4D-4D03-4A99-BEBD-E2E56212F789}" dt="2021-08-20T12:27:29.358" v="1280" actId="255"/>
        <pc:sldMkLst>
          <pc:docMk/>
          <pc:sldMk cId="437380029" sldId="266"/>
        </pc:sldMkLst>
        <pc:spChg chg="mod ord">
          <ac:chgData name="Apelman, Inga-Lisa" userId="a48ee354-1745-40a3-86c2-de2c96a1f741" providerId="ADAL" clId="{90206D4D-4D03-4A99-BEBD-E2E56212F789}" dt="2021-08-20T12:26:56.456" v="1271" actId="26606"/>
          <ac:spMkLst>
            <pc:docMk/>
            <pc:sldMk cId="437380029" sldId="266"/>
            <ac:spMk id="2" creationId="{694A6985-7DA9-4728-80D9-4DB8EA49DFED}"/>
          </ac:spMkLst>
        </pc:spChg>
        <pc:spChg chg="mod ord">
          <ac:chgData name="Apelman, Inga-Lisa" userId="a48ee354-1745-40a3-86c2-de2c96a1f741" providerId="ADAL" clId="{90206D4D-4D03-4A99-BEBD-E2E56212F789}" dt="2021-08-20T12:27:29.358" v="1280" actId="255"/>
          <ac:spMkLst>
            <pc:docMk/>
            <pc:sldMk cId="437380029" sldId="266"/>
            <ac:spMk id="3" creationId="{0840B1B5-634A-4663-8908-356C9D7D4108}"/>
          </ac:spMkLst>
        </pc:spChg>
        <pc:spChg chg="del">
          <ac:chgData name="Apelman, Inga-Lisa" userId="a48ee354-1745-40a3-86c2-de2c96a1f741" providerId="ADAL" clId="{90206D4D-4D03-4A99-BEBD-E2E56212F789}" dt="2021-08-20T12:26:56.456" v="1271" actId="26606"/>
          <ac:spMkLst>
            <pc:docMk/>
            <pc:sldMk cId="437380029" sldId="266"/>
            <ac:spMk id="5" creationId="{29AF6776-446D-453A-AE2C-A1273D108DB8}"/>
          </ac:spMkLst>
        </pc:spChg>
        <pc:spChg chg="add mod">
          <ac:chgData name="Apelman, Inga-Lisa" userId="a48ee354-1745-40a3-86c2-de2c96a1f741" providerId="ADAL" clId="{90206D4D-4D03-4A99-BEBD-E2E56212F789}" dt="2021-08-20T12:26:56.456" v="1271" actId="26606"/>
          <ac:spMkLst>
            <pc:docMk/>
            <pc:sldMk cId="437380029" sldId="266"/>
            <ac:spMk id="11" creationId="{728F93D2-C94D-4D0C-93F0-5C420F70D7FC}"/>
          </ac:spMkLst>
        </pc:spChg>
        <pc:picChg chg="add mod">
          <ac:chgData name="Apelman, Inga-Lisa" userId="a48ee354-1745-40a3-86c2-de2c96a1f741" providerId="ADAL" clId="{90206D4D-4D03-4A99-BEBD-E2E56212F789}" dt="2021-08-20T12:27:18.854" v="1278" actId="1076"/>
          <ac:picMkLst>
            <pc:docMk/>
            <pc:sldMk cId="437380029" sldId="266"/>
            <ac:picMk id="6" creationId="{C0E850D9-F64B-4C0A-A6FC-03381778B5C7}"/>
          </ac:picMkLst>
        </pc:picChg>
      </pc:sldChg>
      <pc:sldChg chg="addSp delSp modSp mod">
        <pc:chgData name="Apelman, Inga-Lisa" userId="a48ee354-1745-40a3-86c2-de2c96a1f741" providerId="ADAL" clId="{90206D4D-4D03-4A99-BEBD-E2E56212F789}" dt="2021-08-20T12:29:18.936" v="1288" actId="207"/>
        <pc:sldMkLst>
          <pc:docMk/>
          <pc:sldMk cId="1146507873" sldId="267"/>
        </pc:sldMkLst>
        <pc:spChg chg="mod">
          <ac:chgData name="Apelman, Inga-Lisa" userId="a48ee354-1745-40a3-86c2-de2c96a1f741" providerId="ADAL" clId="{90206D4D-4D03-4A99-BEBD-E2E56212F789}" dt="2021-08-20T12:25:09.669" v="1258" actId="255"/>
          <ac:spMkLst>
            <pc:docMk/>
            <pc:sldMk cId="1146507873" sldId="267"/>
            <ac:spMk id="3" creationId="{C589133A-DA9D-40BB-A88C-9E50E0BED729}"/>
          </ac:spMkLst>
        </pc:spChg>
        <pc:picChg chg="add del mod">
          <ac:chgData name="Apelman, Inga-Lisa" userId="a48ee354-1745-40a3-86c2-de2c96a1f741" providerId="ADAL" clId="{90206D4D-4D03-4A99-BEBD-E2E56212F789}" dt="2021-08-20T12:29:08.192" v="1286" actId="478"/>
          <ac:picMkLst>
            <pc:docMk/>
            <pc:sldMk cId="1146507873" sldId="267"/>
            <ac:picMk id="6" creationId="{D03EB7E5-6687-40DC-8F6A-709DAEA46F8C}"/>
          </ac:picMkLst>
        </pc:picChg>
        <pc:picChg chg="add mod">
          <ac:chgData name="Apelman, Inga-Lisa" userId="a48ee354-1745-40a3-86c2-de2c96a1f741" providerId="ADAL" clId="{90206D4D-4D03-4A99-BEBD-E2E56212F789}" dt="2021-08-20T12:29:18.936" v="1288" actId="207"/>
          <ac:picMkLst>
            <pc:docMk/>
            <pc:sldMk cId="1146507873" sldId="267"/>
            <ac:picMk id="8" creationId="{79D98EBB-BBD5-40E4-B414-0F81105CC7EA}"/>
          </ac:picMkLst>
        </pc:picChg>
      </pc:sldChg>
      <pc:sldChg chg="del">
        <pc:chgData name="Apelman, Inga-Lisa" userId="a48ee354-1745-40a3-86c2-de2c96a1f741" providerId="ADAL" clId="{90206D4D-4D03-4A99-BEBD-E2E56212F789}" dt="2021-08-20T12:25:37.110" v="1260" actId="47"/>
        <pc:sldMkLst>
          <pc:docMk/>
          <pc:sldMk cId="4280412502" sldId="268"/>
        </pc:sldMkLst>
      </pc:sldChg>
      <pc:sldChg chg="del">
        <pc:chgData name="Apelman, Inga-Lisa" userId="a48ee354-1745-40a3-86c2-de2c96a1f741" providerId="ADAL" clId="{90206D4D-4D03-4A99-BEBD-E2E56212F789}" dt="2021-08-20T12:25:36.222" v="1259" actId="47"/>
        <pc:sldMkLst>
          <pc:docMk/>
          <pc:sldMk cId="1528851253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39921"/>
            <a:ext cx="7315200" cy="21536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sv-SE" dirty="0"/>
              <a:t>Framtida önskat läge</a:t>
            </a:r>
            <a:br>
              <a:rPr lang="sv-SE" dirty="0"/>
            </a:br>
            <a:r>
              <a:rPr lang="sv-SE" sz="2700" dirty="0"/>
              <a:t>- Ett verktyg för att göra en beskrivning av ett framtida önskat läge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99BF045-B569-4248-AF9A-1C3A5CFFA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737" y="4398249"/>
            <a:ext cx="5638796" cy="209725"/>
          </a:xfrm>
        </p:spPr>
        <p:txBody>
          <a:bodyPr/>
          <a:lstStyle/>
          <a:p>
            <a:r>
              <a:rPr lang="sv-SE" dirty="0"/>
              <a:t>Ett verktyg i Region Blekinges förbättringsmetodik </a:t>
            </a:r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8B491F-5FCE-4A6F-8BBF-687A22DC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567911"/>
            <a:ext cx="7545917" cy="2692857"/>
          </a:xfrm>
        </p:spPr>
        <p:txBody>
          <a:bodyPr/>
          <a:lstStyle/>
          <a:p>
            <a:pPr marL="0" indent="0">
              <a:buNone/>
            </a:pPr>
            <a:r>
              <a:rPr lang="sv-SE" sz="1400" dirty="0"/>
              <a:t>Ett önskat framtida läge är en beskrivning av det nya läge som man vill åstadkomma. </a:t>
            </a:r>
          </a:p>
          <a:p>
            <a:pPr marL="0" indent="0">
              <a:buNone/>
            </a:pPr>
            <a:r>
              <a:rPr lang="sv-SE" sz="1400" b="1" dirty="0"/>
              <a:t>Varför behöver vi beskriva det framtida önskade läget?</a:t>
            </a:r>
          </a:p>
          <a:p>
            <a:r>
              <a:rPr lang="sv-SE" sz="1400" dirty="0"/>
              <a:t>För att det hjälper oss att se vart vi vill komma och vad vi vill åstadkomma</a:t>
            </a:r>
          </a:p>
          <a:p>
            <a:r>
              <a:rPr lang="sv-SE" sz="1400" dirty="0"/>
              <a:t>För att säkerställa att vi alla förstår varför vi skall driva detta förbättringsinitiativ just nu</a:t>
            </a:r>
          </a:p>
          <a:p>
            <a:r>
              <a:rPr lang="sv-SE" sz="1400" dirty="0"/>
              <a:t>För att hjälpa oss leda mål och syfte åt rätt håll. </a:t>
            </a:r>
          </a:p>
          <a:p>
            <a:pPr marL="0" indent="0">
              <a:buNone/>
            </a:pPr>
            <a:r>
              <a:rPr lang="sv-SE" sz="1400" b="1" dirty="0"/>
              <a:t>Varför 7 frågor?</a:t>
            </a:r>
          </a:p>
          <a:p>
            <a:r>
              <a:rPr lang="sv-SE" sz="1400" dirty="0"/>
              <a:t>De sju frågorna ringar in olika delar av bilden och hjälper oss  bli konkreta.</a:t>
            </a:r>
          </a:p>
          <a:p>
            <a:pPr marL="0" indent="0">
              <a:buNone/>
            </a:pPr>
            <a:endParaRPr lang="sv-SE" sz="1400" dirty="0"/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CE66DE0B-E3E0-461E-A7EA-34ACAB10D060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971550" y="593622"/>
            <a:ext cx="4206586" cy="5105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7" name="Platshållare för bild 3"/>
          <p:cNvSpPr txBox="1">
            <a:spLocks/>
          </p:cNvSpPr>
          <p:nvPr/>
        </p:nvSpPr>
        <p:spPr>
          <a:xfrm>
            <a:off x="5364202" y="593623"/>
            <a:ext cx="2907698" cy="3203378"/>
          </a:xfrm>
          <a:prstGeom prst="rect">
            <a:avLst/>
          </a:prstGeom>
        </p:spPr>
      </p:sp>
      <p:pic>
        <p:nvPicPr>
          <p:cNvPr id="10" name="Bild 9" descr="Artist kvinna med hel fyllning">
            <a:extLst>
              <a:ext uri="{FF2B5EF4-FFF2-40B4-BE49-F238E27FC236}">
                <a16:creationId xmlns:a16="http://schemas.microsoft.com/office/drawing/2014/main" id="{85D82A39-EC3E-4213-9F2B-C879D4B03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3892" y="646943"/>
            <a:ext cx="914400" cy="914400"/>
          </a:xfrm>
          <a:prstGeom prst="rect">
            <a:avLst/>
          </a:prstGeom>
        </p:spPr>
      </p:pic>
      <p:pic>
        <p:nvPicPr>
          <p:cNvPr id="11" name="Bild 10" descr="Artist kvinna med hel fyllning">
            <a:extLst>
              <a:ext uri="{FF2B5EF4-FFF2-40B4-BE49-F238E27FC236}">
                <a16:creationId xmlns:a16="http://schemas.microsoft.com/office/drawing/2014/main" id="{6C961FEA-18C6-4B76-AFDB-3A826623F7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80283" y="1346639"/>
            <a:ext cx="914400" cy="914400"/>
          </a:xfrm>
          <a:prstGeom prst="rect">
            <a:avLst/>
          </a:prstGeom>
        </p:spPr>
      </p:pic>
      <p:pic>
        <p:nvPicPr>
          <p:cNvPr id="13" name="Bild 12" descr="Artist hane med hel fyllning">
            <a:extLst>
              <a:ext uri="{FF2B5EF4-FFF2-40B4-BE49-F238E27FC236}">
                <a16:creationId xmlns:a16="http://schemas.microsoft.com/office/drawing/2014/main" id="{61D5AE66-E9EF-40EC-80D4-E81B88F70F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17795" y="4465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4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Tre penslar med målar rör och ett dekor färgs tecken">
            <a:extLst>
              <a:ext uri="{FF2B5EF4-FFF2-40B4-BE49-F238E27FC236}">
                <a16:creationId xmlns:a16="http://schemas.microsoft.com/office/drawing/2014/main" id="{C0E850D9-F64B-4C0A-A6FC-03381778B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5404840">
            <a:off x="5718875" y="289626"/>
            <a:ext cx="2858879" cy="2858879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40B1B5-634A-4663-8908-356C9D7D410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71552" y="1597861"/>
            <a:ext cx="5048248" cy="2858879"/>
          </a:xfrm>
        </p:spPr>
        <p:txBody>
          <a:bodyPr>
            <a:normAutofit/>
          </a:bodyPr>
          <a:lstStyle/>
          <a:p>
            <a:r>
              <a:rPr lang="sv-SE" sz="1800" dirty="0"/>
              <a:t>Besvara de 7 frågorna på nästa sida</a:t>
            </a:r>
          </a:p>
          <a:p>
            <a:r>
              <a:rPr lang="sv-SE" sz="1800" dirty="0"/>
              <a:t>Skriv ner det ni tar med er från de 7 frågorna</a:t>
            </a:r>
          </a:p>
          <a:p>
            <a:r>
              <a:rPr lang="sv-SE" sz="1800" dirty="0"/>
              <a:t>Använd svaren för att göra en målande beskrivning av hur det ser ut när förbättringen har fått fullt genomslag.</a:t>
            </a:r>
          </a:p>
          <a:p>
            <a:r>
              <a:rPr lang="sv-SE" sz="1800" dirty="0"/>
              <a:t>Beskriv gärna det nya läget som om det redan finns och med så mycket målande detaljer som möjligt.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4A6985-7DA9-4728-80D9-4DB8EA49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2" y="742157"/>
            <a:ext cx="5972946" cy="510521"/>
          </a:xfrm>
        </p:spPr>
        <p:txBody>
          <a:bodyPr>
            <a:normAutofit/>
          </a:bodyPr>
          <a:lstStyle/>
          <a:p>
            <a:r>
              <a:rPr lang="sv-SE" dirty="0"/>
              <a:t>Hur går det till?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728F93D2-C94D-4D0C-93F0-5C420F70D7F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05815" y="4734969"/>
            <a:ext cx="3573379" cy="2097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8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C45921-8172-4A41-9262-7FBB1301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”7 frågor”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89133A-DA9D-40BB-A88C-9E50E0BE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251169"/>
            <a:ext cx="7376583" cy="3312364"/>
          </a:xfrm>
        </p:spPr>
        <p:txBody>
          <a:bodyPr/>
          <a:lstStyle/>
          <a:p>
            <a:pPr marL="285750" lvl="0" indent="-285750"/>
            <a:r>
              <a:rPr lang="sv-SE" sz="1600" dirty="0"/>
              <a:t>Hur fungerar det när förbättringen är genomförd? </a:t>
            </a:r>
          </a:p>
          <a:p>
            <a:pPr marL="285750" indent="-285750"/>
            <a:r>
              <a:rPr lang="sv-SE" sz="1600" dirty="0"/>
              <a:t>Hur går det att se att den genomförts?</a:t>
            </a:r>
          </a:p>
          <a:p>
            <a:pPr marL="285750" lvl="0" indent="-285750"/>
            <a:r>
              <a:rPr lang="sv-SE" sz="1600" dirty="0"/>
              <a:t>Vad innebär det för  ”kunden”?</a:t>
            </a:r>
          </a:p>
          <a:p>
            <a:pPr marL="285750" lvl="0" indent="-285750"/>
            <a:r>
              <a:rPr lang="sv-SE" sz="1600" dirty="0"/>
              <a:t>Hur fungerar det för medarbetarna? Vem mer påverkas av förbättringen?  </a:t>
            </a:r>
          </a:p>
          <a:p>
            <a:pPr marL="285750" lvl="0" indent="-285750"/>
            <a:r>
              <a:rPr lang="sv-SE" sz="1600" dirty="0"/>
              <a:t>Var finns förbättringen?</a:t>
            </a:r>
          </a:p>
          <a:p>
            <a:pPr marL="285750" lvl="0" indent="-285750"/>
            <a:r>
              <a:rPr lang="sv-SE" sz="1600" dirty="0"/>
              <a:t>Hur upplevs det nya?  I vilka situationer?</a:t>
            </a:r>
          </a:p>
          <a:p>
            <a:pPr marL="285750" lvl="0" indent="-285750"/>
            <a:r>
              <a:rPr lang="sv-SE" sz="1600" dirty="0"/>
              <a:t>Hur märks förbättringen i våra resultat? Hur syns det i våra mätningar?</a:t>
            </a:r>
          </a:p>
          <a:p>
            <a:endParaRPr lang="sv-SE" sz="1200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E546DB4-36E2-4CA0-A181-B36ACBB249CF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Bild 7" descr="Arkitektur med hel fyllning">
            <a:extLst>
              <a:ext uri="{FF2B5EF4-FFF2-40B4-BE49-F238E27FC236}">
                <a16:creationId xmlns:a16="http://schemas.microsoft.com/office/drawing/2014/main" id="{79D98EBB-BBD5-40E4-B414-0F81105CC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9584" y="497365"/>
            <a:ext cx="1843866" cy="18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0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A532646-F10E-4C04-89D8-9E5AB537E8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7311B2-4225-4E74-BE8C-428E9A81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097B09E-41D8-4E39-988D-57BA81471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89106F-D257-4EE8-906F-A2912571A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61666CD-E156-4249-8F2B-FE0737947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46379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27ED78B4867F4BBDC0A4F1B3669B0E" ma:contentTypeVersion="1" ma:contentTypeDescription="Skapa ett nytt dokument." ma:contentTypeScope="" ma:versionID="045d4ebd1f1d191093f422a57c751351">
  <xsd:schema xmlns:xsd="http://www.w3.org/2001/XMLSchema" xmlns:xs="http://www.w3.org/2001/XMLSchema" xmlns:p="http://schemas.microsoft.com/office/2006/metadata/properties" xmlns:ns2="001765b0-6213-4853-a53c-6f8706b365b3" targetNamespace="http://schemas.microsoft.com/office/2006/metadata/properties" ma:root="true" ma:fieldsID="4564432af5fcf0b6961777c4925ac02c" ns2:_="">
    <xsd:import namespace="001765b0-6213-4853-a53c-6f8706b365b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765b0-6213-4853-a53c-6f8706b36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178A3E-4529-4BD0-AF66-1F528D09D2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1765b0-6213-4853-a53c-6f8706b36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30E699-6603-4D22-A383-0315E7BB5E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614382-5EF6-4772-9C69-FD704CCDB12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</TotalTime>
  <Words>241</Words>
  <Application>Microsoft Office PowerPoint</Application>
  <PresentationFormat>Bildspel på skärmen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16_9_Presentation</vt:lpstr>
      <vt:lpstr>Framtida önskat läge - Ett verktyg för att göra en beskrivning av ett framtida önskat läge</vt:lpstr>
      <vt:lpstr>Bakgrund </vt:lpstr>
      <vt:lpstr>Hur går det till?</vt:lpstr>
      <vt:lpstr>”7 frågor”</vt:lpstr>
      <vt:lpstr>PowerPoint-presentation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Frågor - Ett verktyg för att göra en fullständig och specifik beskrivning av ett problem</dc:title>
  <dc:creator>Apelman, Inga-Lisa</dc:creator>
  <cp:lastModifiedBy>Apelman, Inga-Lisa</cp:lastModifiedBy>
  <cp:revision>3</cp:revision>
  <dcterms:created xsi:type="dcterms:W3CDTF">2021-02-24T12:12:31Z</dcterms:created>
  <dcterms:modified xsi:type="dcterms:W3CDTF">2021-08-20T12:33:23Z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iteId">
    <vt:lpwstr>b864d79d-1d58-48a3-b396-10684dbf5445</vt:lpwstr>
  </property>
  <property fmtid="{D5CDD505-2E9C-101B-9397-08002B2CF9AE}" pid="5" name="MSIP_Label_fbac6341-7359-42b1-877b-46cac6ea067b_Owner">
    <vt:lpwstr>inga-lisa.apelman@regionblekinge.se</vt:lpwstr>
  </property>
  <property fmtid="{D5CDD505-2E9C-101B-9397-08002B2CF9AE}" pid="6" name="MSIP_Label_fbac6341-7359-42b1-877b-46cac6ea067b_SetDate">
    <vt:lpwstr>2021-02-24T12:36:50.3481017Z</vt:lpwstr>
  </property>
  <property fmtid="{D5CDD505-2E9C-101B-9397-08002B2CF9AE}" pid="7" name="MSIP_Label_fbac6341-7359-42b1-877b-46cac6ea067b_Name">
    <vt:lpwstr>Intern</vt:lpwstr>
  </property>
  <property fmtid="{D5CDD505-2E9C-101B-9397-08002B2CF9AE}" pid="8" name="MSIP_Label_fbac6341-7359-42b1-877b-46cac6ea067b_Application">
    <vt:lpwstr>Microsoft Azure Information Protection</vt:lpwstr>
  </property>
  <property fmtid="{D5CDD505-2E9C-101B-9397-08002B2CF9AE}" pid="9" name="MSIP_Label_fbac6341-7359-42b1-877b-46cac6ea067b_ActionId">
    <vt:lpwstr>8959309f-09a5-4ff8-9b1c-b7b5062d3cd8</vt:lpwstr>
  </property>
  <property fmtid="{D5CDD505-2E9C-101B-9397-08002B2CF9AE}" pid="10" name="MSIP_Label_fbac6341-7359-42b1-877b-46cac6ea067b_Extended_MSFT_Method">
    <vt:lpwstr>Automatic</vt:lpwstr>
  </property>
  <property fmtid="{D5CDD505-2E9C-101B-9397-08002B2CF9AE}" pid="11" name="Sensitivity">
    <vt:lpwstr>Intern</vt:lpwstr>
  </property>
  <property fmtid="{D5CDD505-2E9C-101B-9397-08002B2CF9AE}" pid="12" name="ContentTypeId">
    <vt:lpwstr>0x010100BA27ED78B4867F4BBDC0A4F1B3669B0E</vt:lpwstr>
  </property>
</Properties>
</file>