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0" r:id="rId1"/>
  </p:sldMasterIdLst>
  <p:notesMasterIdLst>
    <p:notesMasterId r:id="rId13"/>
  </p:notesMasterIdLst>
  <p:sldIdLst>
    <p:sldId id="260" r:id="rId2"/>
    <p:sldId id="274" r:id="rId3"/>
    <p:sldId id="264" r:id="rId4"/>
    <p:sldId id="276" r:id="rId5"/>
    <p:sldId id="269" r:id="rId6"/>
    <p:sldId id="270" r:id="rId7"/>
    <p:sldId id="271" r:id="rId8"/>
    <p:sldId id="272" r:id="rId9"/>
    <p:sldId id="273" r:id="rId10"/>
    <p:sldId id="263" r:id="rId11"/>
    <p:sldId id="265" r:id="rId12"/>
  </p:sldIdLst>
  <p:sldSz cx="9144000" cy="5143500" type="screen16x9"/>
  <p:notesSz cx="6858000" cy="9144000"/>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D7C"/>
    <a:srgbClr val="29B8CC"/>
    <a:srgbClr val="98C21D"/>
    <a:srgbClr val="2D934F"/>
    <a:srgbClr val="6E368C"/>
    <a:srgbClr val="D7007F"/>
    <a:srgbClr val="00A6E2"/>
    <a:srgbClr val="65B2E4"/>
    <a:srgbClr val="5B9BD5"/>
    <a:srgbClr val="02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8" autoAdjust="0"/>
    <p:restoredTop sz="89031" autoAdjust="0"/>
  </p:normalViewPr>
  <p:slideViewPr>
    <p:cSldViewPr snapToGrid="0" snapToObjects="1">
      <p:cViewPr varScale="1">
        <p:scale>
          <a:sx n="129" d="100"/>
          <a:sy n="129" d="100"/>
        </p:scale>
        <p:origin x="798" y="114"/>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1D8DC4-73F6-40AD-9FEB-24F680BBB2FC}" type="datetimeFigureOut">
              <a:rPr lang="sv-SE" smtClean="0"/>
              <a:t>2021-03-03</a:t>
            </a:fld>
            <a:endParaRPr lang="sv-SE"/>
          </a:p>
        </p:txBody>
      </p:sp>
      <p:sp>
        <p:nvSpPr>
          <p:cNvPr id="4" name="Platshållare för bildobjekt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0F054B-763F-4D21-ADAD-01DBBDE23C3C}" type="slidenum">
              <a:rPr lang="sv-SE" smtClean="0"/>
              <a:t>‹#›</a:t>
            </a:fld>
            <a:endParaRPr lang="sv-SE"/>
          </a:p>
        </p:txBody>
      </p:sp>
    </p:spTree>
    <p:extLst>
      <p:ext uri="{BB962C8B-B14F-4D97-AF65-F5344CB8AC3E}">
        <p14:creationId xmlns:p14="http://schemas.microsoft.com/office/powerpoint/2010/main" val="762052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B2 - Förstasi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640388"/>
            <a:ext cx="7315200" cy="501594"/>
          </a:xfrm>
          <a:prstGeom prst="rect">
            <a:avLst/>
          </a:prstGeom>
        </p:spPr>
        <p:txBody>
          <a:bodyPr anchor="ctr" anchorCtr="0">
            <a:normAutofit/>
          </a:bodyPr>
          <a:lstStyle>
            <a:lvl1pPr algn="l">
              <a:defRPr sz="4000" b="1">
                <a:solidFill>
                  <a:schemeClr val="bg1"/>
                </a:solidFill>
                <a:latin typeface="Corbel" panose="020B0503020204020204" pitchFamily="34" charset="0"/>
                <a:ea typeface="Corbel" panose="020B0503020204020204" pitchFamily="34" charset="0"/>
                <a:cs typeface="Arial" charset="0"/>
              </a:defRPr>
            </a:lvl1pPr>
          </a:lstStyle>
          <a:p>
            <a:pPr lvl="0"/>
            <a:r>
              <a:rPr lang="sv-SE" dirty="0"/>
              <a:t>Rubrik på </a:t>
            </a:r>
            <a:r>
              <a:rPr lang="sv-SE" noProof="0" dirty="0"/>
              <a:t>presentationen</a:t>
            </a:r>
          </a:p>
        </p:txBody>
      </p:sp>
      <p:sp>
        <p:nvSpPr>
          <p:cNvPr id="3" name="Subtitle 2"/>
          <p:cNvSpPr>
            <a:spLocks noGrp="1"/>
          </p:cNvSpPr>
          <p:nvPr>
            <p:ph type="subTitle" idx="1" hasCustomPrompt="1"/>
          </p:nvPr>
        </p:nvSpPr>
        <p:spPr>
          <a:xfrm>
            <a:off x="1143004" y="1181351"/>
            <a:ext cx="3573379" cy="209725"/>
          </a:xfrm>
          <a:prstGeom prst="rect">
            <a:avLst/>
          </a:prstGeom>
        </p:spPr>
        <p:txBody>
          <a:bodyPr/>
          <a:lstStyle>
            <a:lvl1pPr marL="0" indent="0" algn="l">
              <a:buNone/>
              <a:defRPr sz="140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Förnamn</a:t>
            </a:r>
            <a:r>
              <a:rPr lang="en-US" dirty="0"/>
              <a:t> </a:t>
            </a:r>
            <a:r>
              <a:rPr lang="en-US" dirty="0" err="1"/>
              <a:t>Efternamn</a:t>
            </a:r>
            <a:r>
              <a:rPr lang="en-US" dirty="0"/>
              <a:t>, Datum</a:t>
            </a:r>
          </a:p>
        </p:txBody>
      </p:sp>
      <p:pic>
        <p:nvPicPr>
          <p:cNvPr id="4" name="Bildobjekt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43675" y="4267200"/>
            <a:ext cx="1943100" cy="385864"/>
          </a:xfrm>
          <a:prstGeom prst="rect">
            <a:avLst/>
          </a:prstGeom>
        </p:spPr>
      </p:pic>
    </p:spTree>
    <p:extLst>
      <p:ext uri="{BB962C8B-B14F-4D97-AF65-F5344CB8AC3E}">
        <p14:creationId xmlns:p14="http://schemas.microsoft.com/office/powerpoint/2010/main" val="46602861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2 - Två innehållskolumn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AC988B-1084-4D43-B854-785DADC6AA15}"/>
              </a:ext>
            </a:extLst>
          </p:cNvPr>
          <p:cNvSpPr>
            <a:spLocks noGrp="1"/>
          </p:cNvSpPr>
          <p:nvPr>
            <p:ph idx="1" hasCustomPrompt="1"/>
          </p:nvPr>
        </p:nvSpPr>
        <p:spPr>
          <a:xfrm>
            <a:off x="971550" y="1252678"/>
            <a:ext cx="3414182" cy="2858879"/>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4" name="Content Placeholder 2">
            <a:extLst>
              <a:ext uri="{FF2B5EF4-FFF2-40B4-BE49-F238E27FC236}">
                <a16:creationId xmlns:a16="http://schemas.microsoft.com/office/drawing/2014/main" id="{61F4F6AE-E656-4606-A7ED-B8738C7C935F}"/>
              </a:ext>
            </a:extLst>
          </p:cNvPr>
          <p:cNvSpPr>
            <a:spLocks noGrp="1"/>
          </p:cNvSpPr>
          <p:nvPr>
            <p:ph idx="11" hasCustomPrompt="1"/>
          </p:nvPr>
        </p:nvSpPr>
        <p:spPr>
          <a:xfrm>
            <a:off x="4604425" y="1252678"/>
            <a:ext cx="3546390" cy="2858879"/>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5" name="Title 17">
            <a:extLst>
              <a:ext uri="{FF2B5EF4-FFF2-40B4-BE49-F238E27FC236}">
                <a16:creationId xmlns:a16="http://schemas.microsoft.com/office/drawing/2014/main" id="{ACB0A2A9-7860-43A7-A983-DCC3FEC3C183}"/>
              </a:ext>
            </a:extLst>
          </p:cNvPr>
          <p:cNvSpPr>
            <a:spLocks noGrp="1"/>
          </p:cNvSpPr>
          <p:nvPr>
            <p:ph type="title" hasCustomPrompt="1"/>
          </p:nvPr>
        </p:nvSpPr>
        <p:spPr>
          <a:xfrm>
            <a:off x="971552" y="742157"/>
            <a:ext cx="5972946" cy="510521"/>
          </a:xfrm>
          <a:prstGeom prst="rect">
            <a:avLst/>
          </a:prstGeom>
        </p:spPr>
        <p:txBody>
          <a:bodyPr/>
          <a:lstStyle>
            <a:lvl1pPr>
              <a:defRPr sz="2400" b="1">
                <a:latin typeface="Corbel" panose="020B0503020204020204" pitchFamily="34" charset="0"/>
                <a:ea typeface="Corbel" panose="020B0503020204020204" pitchFamily="34" charset="0"/>
                <a:cs typeface="Arial"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7" name="Subtitle 2">
            <a:extLst>
              <a:ext uri="{FF2B5EF4-FFF2-40B4-BE49-F238E27FC236}">
                <a16:creationId xmlns:a16="http://schemas.microsoft.com/office/drawing/2014/main" id="{4CAB0F34-A439-4391-805B-578CC2F9F9E4}"/>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3278397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2 - Jämförels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0F87D079-CA06-42AC-A657-9F6CD546ED4B}"/>
              </a:ext>
            </a:extLst>
          </p:cNvPr>
          <p:cNvSpPr>
            <a:spLocks noGrp="1"/>
          </p:cNvSpPr>
          <p:nvPr>
            <p:ph type="body" idx="1" hasCustomPrompt="1"/>
          </p:nvPr>
        </p:nvSpPr>
        <p:spPr>
          <a:xfrm>
            <a:off x="971551" y="1252678"/>
            <a:ext cx="3452966" cy="497939"/>
          </a:xfrm>
          <a:prstGeom prst="rect">
            <a:avLst/>
          </a:prstGeom>
        </p:spPr>
        <p:txBody>
          <a:bodyPr anchor="b"/>
          <a:lstStyle>
            <a:lvl1pPr marL="0" indent="0">
              <a:buNone/>
              <a:defRPr sz="1800" b="1" i="0" baseline="0">
                <a:latin typeface="Corbel" panose="020B0503020204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err="1"/>
              <a:t>Jämförelse</a:t>
            </a:r>
            <a:r>
              <a:rPr lang="en-US" dirty="0"/>
              <a:t> 1</a:t>
            </a:r>
          </a:p>
        </p:txBody>
      </p:sp>
      <p:sp>
        <p:nvSpPr>
          <p:cNvPr id="7" name="Content Placeholder 3">
            <a:extLst>
              <a:ext uri="{FF2B5EF4-FFF2-40B4-BE49-F238E27FC236}">
                <a16:creationId xmlns:a16="http://schemas.microsoft.com/office/drawing/2014/main" id="{6C720DA5-7F30-4D06-841E-EAC9CFC08467}"/>
              </a:ext>
            </a:extLst>
          </p:cNvPr>
          <p:cNvSpPr>
            <a:spLocks noGrp="1"/>
          </p:cNvSpPr>
          <p:nvPr>
            <p:ph sz="half" idx="2" hasCustomPrompt="1"/>
          </p:nvPr>
        </p:nvSpPr>
        <p:spPr>
          <a:xfrm>
            <a:off x="971549" y="1750616"/>
            <a:ext cx="3452967" cy="2347971"/>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8" name="Text Placeholder 2">
            <a:extLst>
              <a:ext uri="{FF2B5EF4-FFF2-40B4-BE49-F238E27FC236}">
                <a16:creationId xmlns:a16="http://schemas.microsoft.com/office/drawing/2014/main" id="{B78C9D70-9D73-4F66-B959-D47E03A644B3}"/>
              </a:ext>
            </a:extLst>
          </p:cNvPr>
          <p:cNvSpPr>
            <a:spLocks noGrp="1"/>
          </p:cNvSpPr>
          <p:nvPr>
            <p:ph type="body" idx="12" hasCustomPrompt="1"/>
          </p:nvPr>
        </p:nvSpPr>
        <p:spPr>
          <a:xfrm>
            <a:off x="4684876" y="1252678"/>
            <a:ext cx="3452968" cy="497939"/>
          </a:xfrm>
          <a:prstGeom prst="rect">
            <a:avLst/>
          </a:prstGeom>
        </p:spPr>
        <p:txBody>
          <a:bodyPr anchor="b"/>
          <a:lstStyle>
            <a:lvl1pPr marL="0" indent="0">
              <a:buNone/>
              <a:defRPr sz="1800" b="1" i="0" baseline="0">
                <a:latin typeface="Corbel" panose="020B0503020204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err="1"/>
              <a:t>Jämförelse</a:t>
            </a:r>
            <a:r>
              <a:rPr lang="en-US" dirty="0"/>
              <a:t> 2</a:t>
            </a:r>
          </a:p>
        </p:txBody>
      </p:sp>
      <p:sp>
        <p:nvSpPr>
          <p:cNvPr id="9" name="Content Placeholder 3">
            <a:extLst>
              <a:ext uri="{FF2B5EF4-FFF2-40B4-BE49-F238E27FC236}">
                <a16:creationId xmlns:a16="http://schemas.microsoft.com/office/drawing/2014/main" id="{DCC39147-D25E-418A-B116-113C1B3C7F2F}"/>
              </a:ext>
            </a:extLst>
          </p:cNvPr>
          <p:cNvSpPr>
            <a:spLocks noGrp="1"/>
          </p:cNvSpPr>
          <p:nvPr>
            <p:ph sz="half" idx="13" hasCustomPrompt="1"/>
          </p:nvPr>
        </p:nvSpPr>
        <p:spPr>
          <a:xfrm>
            <a:off x="4684876" y="1750616"/>
            <a:ext cx="3452968" cy="2347971"/>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10" name="Title 17">
            <a:extLst>
              <a:ext uri="{FF2B5EF4-FFF2-40B4-BE49-F238E27FC236}">
                <a16:creationId xmlns:a16="http://schemas.microsoft.com/office/drawing/2014/main" id="{4669E440-681D-4096-BEC4-732791E6D8A8}"/>
              </a:ext>
            </a:extLst>
          </p:cNvPr>
          <p:cNvSpPr>
            <a:spLocks noGrp="1"/>
          </p:cNvSpPr>
          <p:nvPr>
            <p:ph type="title" hasCustomPrompt="1"/>
          </p:nvPr>
        </p:nvSpPr>
        <p:spPr>
          <a:xfrm>
            <a:off x="971551" y="742157"/>
            <a:ext cx="5972946" cy="510521"/>
          </a:xfrm>
          <a:prstGeom prst="rect">
            <a:avLst/>
          </a:prstGeom>
        </p:spPr>
        <p:txBody>
          <a:bodyPr/>
          <a:lstStyle>
            <a:lvl1pPr>
              <a:defRPr sz="2400" b="1" baseline="0">
                <a:latin typeface="Corbel" panose="020B0503020204020204" pitchFamily="34" charset="0"/>
                <a:ea typeface="Corbel" panose="020B0503020204020204" pitchFamily="34" charset="0"/>
                <a:cs typeface="Arial"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11" name="Subtitle 2">
            <a:extLst>
              <a:ext uri="{FF2B5EF4-FFF2-40B4-BE49-F238E27FC236}">
                <a16:creationId xmlns:a16="http://schemas.microsoft.com/office/drawing/2014/main" id="{12834628-F2D8-4A21-B0EB-A8D6D9722D6C}"/>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24056313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npassad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372EF0E0-1DA1-403B-A95C-01BD76426A37}"/>
              </a:ext>
            </a:extLst>
          </p:cNvPr>
          <p:cNvSpPr>
            <a:spLocks noGrp="1"/>
          </p:cNvSpPr>
          <p:nvPr>
            <p:ph type="title" hasCustomPrompt="1"/>
          </p:nvPr>
        </p:nvSpPr>
        <p:spPr>
          <a:xfrm>
            <a:off x="971551" y="870348"/>
            <a:ext cx="5972947" cy="510521"/>
          </a:xfrm>
          <a:prstGeom prst="rect">
            <a:avLst/>
          </a:prstGeom>
        </p:spPr>
        <p:txBody>
          <a:bodyPr/>
          <a:lstStyle>
            <a:lvl1pPr>
              <a:defRPr sz="2400" b="1" i="0" baseline="0">
                <a:latin typeface="Corbel" panose="020B0503020204020204" pitchFamily="34"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5" name="Subtitle 2">
            <a:extLst>
              <a:ext uri="{FF2B5EF4-FFF2-40B4-BE49-F238E27FC236}">
                <a16:creationId xmlns:a16="http://schemas.microsoft.com/office/drawing/2014/main" id="{245FA675-0AA6-482C-89AA-E4E8C5B7D8A2}"/>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1714622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2 - Tom si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71846C22-44CE-4870-8D6B-C7620DFD1F08}"/>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25050246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2 - Innehåll med bild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9C3F536-D64B-4BFC-BEF4-CC79B31C2490}"/>
              </a:ext>
            </a:extLst>
          </p:cNvPr>
          <p:cNvSpPr>
            <a:spLocks noGrp="1"/>
          </p:cNvSpPr>
          <p:nvPr>
            <p:ph type="title" hasCustomPrompt="1"/>
          </p:nvPr>
        </p:nvSpPr>
        <p:spPr>
          <a:xfrm>
            <a:off x="971550" y="742157"/>
            <a:ext cx="2607469" cy="672703"/>
          </a:xfrm>
          <a:prstGeom prst="rect">
            <a:avLst/>
          </a:prstGeom>
        </p:spPr>
        <p:txBody>
          <a:bodyPr anchor="b"/>
          <a:lstStyle>
            <a:lvl1pPr>
              <a:defRPr sz="2400" b="1" i="0">
                <a:latin typeface="Corbel" panose="020B0503020204020204" pitchFamily="34"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7" name="Content Placeholder 2">
            <a:extLst>
              <a:ext uri="{FF2B5EF4-FFF2-40B4-BE49-F238E27FC236}">
                <a16:creationId xmlns:a16="http://schemas.microsoft.com/office/drawing/2014/main" id="{21BD9082-4DAF-49BC-8F62-7BCCBC7E28CA}"/>
              </a:ext>
            </a:extLst>
          </p:cNvPr>
          <p:cNvSpPr>
            <a:spLocks noGrp="1"/>
          </p:cNvSpPr>
          <p:nvPr>
            <p:ph idx="1" hasCustomPrompt="1"/>
          </p:nvPr>
        </p:nvSpPr>
        <p:spPr>
          <a:xfrm>
            <a:off x="3779194" y="742157"/>
            <a:ext cx="4393256" cy="3343461"/>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8" name="Text Placeholder 3">
            <a:extLst>
              <a:ext uri="{FF2B5EF4-FFF2-40B4-BE49-F238E27FC236}">
                <a16:creationId xmlns:a16="http://schemas.microsoft.com/office/drawing/2014/main" id="{8D85BB55-8A0C-425A-A85F-B2238AEAFC79}"/>
              </a:ext>
            </a:extLst>
          </p:cNvPr>
          <p:cNvSpPr>
            <a:spLocks noGrp="1"/>
          </p:cNvSpPr>
          <p:nvPr>
            <p:ph type="body" sz="half" idx="2" hasCustomPrompt="1"/>
          </p:nvPr>
        </p:nvSpPr>
        <p:spPr>
          <a:xfrm>
            <a:off x="971550" y="1414860"/>
            <a:ext cx="2607468" cy="2670758"/>
          </a:xfrm>
          <a:prstGeom prst="rect">
            <a:avLst/>
          </a:prstGeom>
        </p:spPr>
        <p:txBody>
          <a:bodyPr/>
          <a:lstStyle>
            <a:lvl1pPr marL="0" indent="0">
              <a:lnSpc>
                <a:spcPct val="130000"/>
              </a:lnSpc>
              <a:buNone/>
              <a:defRPr sz="1800" b="0" i="0">
                <a:latin typeface="Corbel" panose="020B0503020204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err="1"/>
              <a:t>Underrubrik</a:t>
            </a:r>
            <a:endParaRPr lang="en-US" dirty="0"/>
          </a:p>
        </p:txBody>
      </p:sp>
      <p:sp>
        <p:nvSpPr>
          <p:cNvPr id="9" name="Subtitle 2">
            <a:extLst>
              <a:ext uri="{FF2B5EF4-FFF2-40B4-BE49-F238E27FC236}">
                <a16:creationId xmlns:a16="http://schemas.microsoft.com/office/drawing/2014/main" id="{A9C8B79F-F032-42C4-B31B-257CCFC3E549}"/>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20520384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2 - Bild med bild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Picture Placeholder 2">
            <a:extLst>
              <a:ext uri="{FF2B5EF4-FFF2-40B4-BE49-F238E27FC236}">
                <a16:creationId xmlns:a16="http://schemas.microsoft.com/office/drawing/2014/main" id="{247967D8-9AB6-4493-8198-D2E80F8DCBB1}"/>
              </a:ext>
            </a:extLst>
          </p:cNvPr>
          <p:cNvSpPr>
            <a:spLocks noGrp="1" noChangeAspect="1"/>
          </p:cNvSpPr>
          <p:nvPr>
            <p:ph type="pic" idx="1" hasCustomPrompt="1"/>
          </p:nvPr>
        </p:nvSpPr>
        <p:spPr>
          <a:xfrm>
            <a:off x="3779195" y="742157"/>
            <a:ext cx="4393256" cy="3324005"/>
          </a:xfrm>
          <a:prstGeom prst="rect">
            <a:avLst/>
          </a:prstGeom>
        </p:spPr>
        <p:txBody>
          <a:bodyPr anchor="ctr"/>
          <a:lstStyle>
            <a:lvl1pPr marL="0" indent="0" algn="ctr">
              <a:buNone/>
              <a:defRPr sz="1600" b="0" i="0" baseline="0">
                <a:latin typeface="Corbel" panose="020B0503020204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err="1"/>
              <a:t>Klicka</a:t>
            </a:r>
            <a:r>
              <a:rPr lang="en-US" dirty="0"/>
              <a:t> </a:t>
            </a:r>
            <a:r>
              <a:rPr lang="en-US" dirty="0" err="1"/>
              <a:t>på</a:t>
            </a:r>
            <a:r>
              <a:rPr lang="en-US" dirty="0"/>
              <a:t> </a:t>
            </a:r>
            <a:r>
              <a:rPr lang="en-US" dirty="0" err="1"/>
              <a:t>ikonen</a:t>
            </a:r>
            <a:r>
              <a:rPr lang="en-US" dirty="0"/>
              <a:t> </a:t>
            </a:r>
            <a:r>
              <a:rPr lang="en-US" dirty="0" err="1"/>
              <a:t>för</a:t>
            </a:r>
            <a:r>
              <a:rPr lang="en-US" dirty="0"/>
              <a:t> </a:t>
            </a:r>
            <a:r>
              <a:rPr lang="en-US" dirty="0" err="1"/>
              <a:t>att</a:t>
            </a:r>
            <a:r>
              <a:rPr lang="en-US" dirty="0"/>
              <a:t> </a:t>
            </a:r>
            <a:r>
              <a:rPr lang="en-US" dirty="0" err="1"/>
              <a:t>lägga</a:t>
            </a:r>
            <a:r>
              <a:rPr lang="en-US" dirty="0"/>
              <a:t> till </a:t>
            </a:r>
            <a:r>
              <a:rPr lang="en-US" dirty="0" err="1"/>
              <a:t>en</a:t>
            </a:r>
            <a:r>
              <a:rPr lang="en-US" dirty="0"/>
              <a:t> </a:t>
            </a:r>
            <a:r>
              <a:rPr lang="en-US" dirty="0" err="1"/>
              <a:t>bild</a:t>
            </a:r>
            <a:r>
              <a:rPr lang="en-US" dirty="0"/>
              <a:t>.</a:t>
            </a:r>
          </a:p>
        </p:txBody>
      </p:sp>
      <p:sp>
        <p:nvSpPr>
          <p:cNvPr id="6" name="Title 1">
            <a:extLst>
              <a:ext uri="{FF2B5EF4-FFF2-40B4-BE49-F238E27FC236}">
                <a16:creationId xmlns:a16="http://schemas.microsoft.com/office/drawing/2014/main" id="{0AB7C0BE-15F7-4668-80A5-AC02F82441DD}"/>
              </a:ext>
            </a:extLst>
          </p:cNvPr>
          <p:cNvSpPr>
            <a:spLocks noGrp="1"/>
          </p:cNvSpPr>
          <p:nvPr>
            <p:ph type="title" hasCustomPrompt="1"/>
          </p:nvPr>
        </p:nvSpPr>
        <p:spPr>
          <a:xfrm>
            <a:off x="971550" y="742157"/>
            <a:ext cx="2607469" cy="672703"/>
          </a:xfrm>
          <a:prstGeom prst="rect">
            <a:avLst/>
          </a:prstGeom>
        </p:spPr>
        <p:txBody>
          <a:bodyPr anchor="b"/>
          <a:lstStyle>
            <a:lvl1pPr>
              <a:defRPr sz="2400" b="1" i="0">
                <a:latin typeface="Corbel" panose="020B0503020204020204" pitchFamily="34"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7" name="Text Placeholder 3">
            <a:extLst>
              <a:ext uri="{FF2B5EF4-FFF2-40B4-BE49-F238E27FC236}">
                <a16:creationId xmlns:a16="http://schemas.microsoft.com/office/drawing/2014/main" id="{C234FBC2-B46A-45E2-B9F8-38286BA4B10D}"/>
              </a:ext>
            </a:extLst>
          </p:cNvPr>
          <p:cNvSpPr>
            <a:spLocks noGrp="1"/>
          </p:cNvSpPr>
          <p:nvPr>
            <p:ph type="body" sz="half" idx="2" hasCustomPrompt="1"/>
          </p:nvPr>
        </p:nvSpPr>
        <p:spPr>
          <a:xfrm>
            <a:off x="971550" y="1414860"/>
            <a:ext cx="2607469" cy="2651302"/>
          </a:xfrm>
          <a:prstGeom prst="rect">
            <a:avLst/>
          </a:prstGeom>
        </p:spPr>
        <p:txBody>
          <a:bodyPr/>
          <a:lstStyle>
            <a:lvl1pPr marL="0" indent="0">
              <a:lnSpc>
                <a:spcPct val="130000"/>
              </a:lnSpc>
              <a:spcBef>
                <a:spcPts val="0"/>
              </a:spcBef>
              <a:buNone/>
              <a:defRPr sz="1800" b="0" i="0">
                <a:latin typeface="Corbel" panose="020B0503020204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Underrubrik</a:t>
            </a:r>
          </a:p>
        </p:txBody>
      </p:sp>
      <p:sp>
        <p:nvSpPr>
          <p:cNvPr id="10" name="Subtitle 2">
            <a:extLst>
              <a:ext uri="{FF2B5EF4-FFF2-40B4-BE49-F238E27FC236}">
                <a16:creationId xmlns:a16="http://schemas.microsoft.com/office/drawing/2014/main" id="{9385068F-3ECE-4D88-948B-15ED065E8015}"/>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8185194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2 - Horisontell rubrik och vertik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665F73D1-05DE-46F7-9E43-08A30F532AB7}"/>
              </a:ext>
            </a:extLst>
          </p:cNvPr>
          <p:cNvSpPr>
            <a:spLocks noGrp="1"/>
          </p:cNvSpPr>
          <p:nvPr>
            <p:ph type="title" hasCustomPrompt="1"/>
          </p:nvPr>
        </p:nvSpPr>
        <p:spPr>
          <a:xfrm>
            <a:off x="2157566" y="273845"/>
            <a:ext cx="6315847" cy="479191"/>
          </a:xfrm>
          <a:prstGeom prst="rect">
            <a:avLst/>
          </a:prstGeom>
        </p:spPr>
        <p:txBody>
          <a:bodyPr/>
          <a:lstStyle>
            <a:lvl1pPr algn="r">
              <a:defRPr sz="2400" b="1" i="0" baseline="0">
                <a:latin typeface="Corbel" panose="020B0503020204020204" pitchFamily="34" charset="0"/>
                <a:ea typeface="Corbel" panose="020B0503020204020204" pitchFamily="34" charset="0"/>
                <a:cs typeface="Arial"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8" name="Vertical Text Placeholder 2">
            <a:extLst>
              <a:ext uri="{FF2B5EF4-FFF2-40B4-BE49-F238E27FC236}">
                <a16:creationId xmlns:a16="http://schemas.microsoft.com/office/drawing/2014/main" id="{623428C2-E86A-44FC-8AC9-39E11B0DBE08}"/>
              </a:ext>
            </a:extLst>
          </p:cNvPr>
          <p:cNvSpPr>
            <a:spLocks noGrp="1"/>
          </p:cNvSpPr>
          <p:nvPr>
            <p:ph type="body" orient="vert" idx="1" hasCustomPrompt="1"/>
          </p:nvPr>
        </p:nvSpPr>
        <p:spPr>
          <a:xfrm>
            <a:off x="992220" y="851836"/>
            <a:ext cx="7485301" cy="3780887"/>
          </a:xfrm>
          <a:prstGeom prst="rect">
            <a:avLst/>
          </a:prstGeom>
        </p:spPr>
        <p:txBody>
          <a:bodyPr vert="vert"/>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pic>
        <p:nvPicPr>
          <p:cNvPr id="9" name="Bildobjekt 8">
            <a:extLst>
              <a:ext uri="{FF2B5EF4-FFF2-40B4-BE49-F238E27FC236}">
                <a16:creationId xmlns:a16="http://schemas.microsoft.com/office/drawing/2014/main" id="{77142806-D316-46CF-93B5-E15276F32AC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5400000">
            <a:off x="-172628" y="4526948"/>
            <a:ext cx="792974" cy="157470"/>
          </a:xfrm>
          <a:prstGeom prst="rect">
            <a:avLst/>
          </a:prstGeom>
        </p:spPr>
      </p:pic>
      <p:sp>
        <p:nvSpPr>
          <p:cNvPr id="10" name="Subtitle 2">
            <a:extLst>
              <a:ext uri="{FF2B5EF4-FFF2-40B4-BE49-F238E27FC236}">
                <a16:creationId xmlns:a16="http://schemas.microsoft.com/office/drawing/2014/main" id="{03A7F32A-8998-4710-9E3B-6DFF4FBEF473}"/>
              </a:ext>
            </a:extLst>
          </p:cNvPr>
          <p:cNvSpPr>
            <a:spLocks noGrp="1"/>
          </p:cNvSpPr>
          <p:nvPr>
            <p:ph type="subTitle" idx="10" hasCustomPrompt="1"/>
          </p:nvPr>
        </p:nvSpPr>
        <p:spPr>
          <a:xfrm rot="5400000">
            <a:off x="-1143125" y="1451329"/>
            <a:ext cx="2783357" cy="163358"/>
          </a:xfrm>
          <a:prstGeom prst="rect">
            <a:avLst/>
          </a:prstGeom>
        </p:spPr>
        <p:txBody>
          <a:bodyPr/>
          <a:lstStyle>
            <a:lvl1pPr marL="0" indent="0" algn="l">
              <a:buNone/>
              <a:defRPr sz="80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24009082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2 - Vertikal rubrik och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2E1BDBFF-15E9-470E-A7EB-4148D3963DA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5400000">
            <a:off x="-172628" y="4526948"/>
            <a:ext cx="792974" cy="157470"/>
          </a:xfrm>
          <a:prstGeom prst="rect">
            <a:avLst/>
          </a:prstGeom>
        </p:spPr>
      </p:pic>
      <p:sp>
        <p:nvSpPr>
          <p:cNvPr id="11" name="Subtitle 2">
            <a:extLst>
              <a:ext uri="{FF2B5EF4-FFF2-40B4-BE49-F238E27FC236}">
                <a16:creationId xmlns:a16="http://schemas.microsoft.com/office/drawing/2014/main" id="{A4405302-71D0-4965-8C9B-4F1B88143224}"/>
              </a:ext>
            </a:extLst>
          </p:cNvPr>
          <p:cNvSpPr>
            <a:spLocks noGrp="1"/>
          </p:cNvSpPr>
          <p:nvPr>
            <p:ph type="subTitle" idx="10" hasCustomPrompt="1"/>
          </p:nvPr>
        </p:nvSpPr>
        <p:spPr>
          <a:xfrm rot="5400000">
            <a:off x="-1143125" y="1451329"/>
            <a:ext cx="2783357" cy="163358"/>
          </a:xfrm>
          <a:prstGeom prst="rect">
            <a:avLst/>
          </a:prstGeom>
        </p:spPr>
        <p:txBody>
          <a:bodyPr/>
          <a:lstStyle>
            <a:lvl1pPr marL="0" indent="0" algn="l">
              <a:buNone/>
              <a:defRPr sz="80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
        <p:nvSpPr>
          <p:cNvPr id="9" name="Vertical Title 1">
            <a:extLst>
              <a:ext uri="{FF2B5EF4-FFF2-40B4-BE49-F238E27FC236}">
                <a16:creationId xmlns:a16="http://schemas.microsoft.com/office/drawing/2014/main" id="{E2FB44C8-4919-419E-8A8B-AEB62F98E439}"/>
              </a:ext>
            </a:extLst>
          </p:cNvPr>
          <p:cNvSpPr>
            <a:spLocks noGrp="1"/>
          </p:cNvSpPr>
          <p:nvPr>
            <p:ph type="title" hasCustomPrompt="1"/>
          </p:nvPr>
        </p:nvSpPr>
        <p:spPr>
          <a:xfrm>
            <a:off x="7652034" y="418699"/>
            <a:ext cx="726905" cy="4214024"/>
          </a:xfrm>
          <a:prstGeom prst="rect">
            <a:avLst/>
          </a:prstGeom>
        </p:spPr>
        <p:txBody>
          <a:bodyPr vert="eaVert"/>
          <a:lstStyle>
            <a:lvl1pPr>
              <a:defRPr sz="2400" b="1" i="0">
                <a:latin typeface="Corbel" panose="020B0503020204020204" pitchFamily="34"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10" name="Vertical Text Placeholder 2">
            <a:extLst>
              <a:ext uri="{FF2B5EF4-FFF2-40B4-BE49-F238E27FC236}">
                <a16:creationId xmlns:a16="http://schemas.microsoft.com/office/drawing/2014/main" id="{CA5F55C2-EB4E-45B2-B637-12E61F6C4A42}"/>
              </a:ext>
            </a:extLst>
          </p:cNvPr>
          <p:cNvSpPr>
            <a:spLocks noGrp="1"/>
          </p:cNvSpPr>
          <p:nvPr>
            <p:ph type="body" orient="vert" idx="1" hasCustomPrompt="1"/>
          </p:nvPr>
        </p:nvSpPr>
        <p:spPr>
          <a:xfrm>
            <a:off x="1180288" y="418699"/>
            <a:ext cx="6289067" cy="4214024"/>
          </a:xfrm>
          <a:prstGeom prst="rect">
            <a:avLst/>
          </a:prstGeom>
        </p:spPr>
        <p:txBody>
          <a:bodyPr vert="vert"/>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Tree>
    <p:extLst>
      <p:ext uri="{BB962C8B-B14F-4D97-AF65-F5344CB8AC3E}">
        <p14:creationId xmlns:p14="http://schemas.microsoft.com/office/powerpoint/2010/main" val="2236411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Anpassad layout">
    <p:bg>
      <p:bgPr>
        <a:solidFill>
          <a:schemeClr val="bg1"/>
        </a:soli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455A96A-FC56-4B7F-AD44-28845D29033B}"/>
              </a:ext>
            </a:extLst>
          </p:cNvPr>
          <p:cNvSpPr>
            <a:spLocks noGrp="1"/>
          </p:cNvSpPr>
          <p:nvPr>
            <p:ph type="ctrTitle" hasCustomPrompt="1"/>
          </p:nvPr>
        </p:nvSpPr>
        <p:spPr>
          <a:xfrm>
            <a:off x="1143000" y="640388"/>
            <a:ext cx="7315200" cy="501594"/>
          </a:xfrm>
          <a:prstGeom prst="rect">
            <a:avLst/>
          </a:prstGeom>
        </p:spPr>
        <p:txBody>
          <a:bodyPr anchor="ctr" anchorCtr="0">
            <a:normAutofit/>
          </a:bodyPr>
          <a:lstStyle>
            <a:lvl1pPr algn="l">
              <a:defRPr sz="4000" b="1">
                <a:solidFill>
                  <a:schemeClr val="tx1"/>
                </a:solidFill>
                <a:latin typeface="Corbel" panose="020B0503020204020204" pitchFamily="34" charset="0"/>
                <a:ea typeface="Corbel" panose="020B0503020204020204" pitchFamily="34" charset="0"/>
                <a:cs typeface="Arial" charset="0"/>
              </a:defRPr>
            </a:lvl1pPr>
          </a:lstStyle>
          <a:p>
            <a:pPr lvl="0"/>
            <a:r>
              <a:rPr lang="sv-SE" dirty="0"/>
              <a:t>Rubrik på </a:t>
            </a:r>
            <a:r>
              <a:rPr lang="sv-SE" noProof="0" dirty="0"/>
              <a:t>presentationen</a:t>
            </a:r>
          </a:p>
        </p:txBody>
      </p:sp>
      <p:sp>
        <p:nvSpPr>
          <p:cNvPr id="4" name="Subtitle 2">
            <a:extLst>
              <a:ext uri="{FF2B5EF4-FFF2-40B4-BE49-F238E27FC236}">
                <a16:creationId xmlns:a16="http://schemas.microsoft.com/office/drawing/2014/main" id="{E6C8C534-9EC3-40D3-B393-A4CC2AB3D8E7}"/>
              </a:ext>
            </a:extLst>
          </p:cNvPr>
          <p:cNvSpPr>
            <a:spLocks noGrp="1"/>
          </p:cNvSpPr>
          <p:nvPr>
            <p:ph type="subTitle" idx="1" hasCustomPrompt="1"/>
          </p:nvPr>
        </p:nvSpPr>
        <p:spPr>
          <a:xfrm>
            <a:off x="1143004" y="1181351"/>
            <a:ext cx="3573379" cy="209725"/>
          </a:xfrm>
          <a:prstGeom prst="rect">
            <a:avLst/>
          </a:prstGeom>
        </p:spPr>
        <p:txBody>
          <a:bodyPr/>
          <a:lstStyle>
            <a:lvl1pPr marL="0" indent="0" algn="l">
              <a:buNone/>
              <a:defRPr sz="1400">
                <a:solidFill>
                  <a:schemeClr val="tx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Förnamn</a:t>
            </a:r>
            <a:r>
              <a:rPr lang="en-US" dirty="0"/>
              <a:t> </a:t>
            </a:r>
            <a:r>
              <a:rPr lang="en-US" dirty="0" err="1"/>
              <a:t>Efternamn</a:t>
            </a:r>
            <a:r>
              <a:rPr lang="en-US" dirty="0"/>
              <a:t>, Datum</a:t>
            </a:r>
          </a:p>
        </p:txBody>
      </p:sp>
      <p:sp>
        <p:nvSpPr>
          <p:cNvPr id="5" name="Platshållare för bild 5">
            <a:extLst>
              <a:ext uri="{FF2B5EF4-FFF2-40B4-BE49-F238E27FC236}">
                <a16:creationId xmlns:a16="http://schemas.microsoft.com/office/drawing/2014/main" id="{9CFE1070-3FED-43DC-AB2A-8FC2B8DB74A5}"/>
              </a:ext>
            </a:extLst>
          </p:cNvPr>
          <p:cNvSpPr>
            <a:spLocks noGrp="1"/>
          </p:cNvSpPr>
          <p:nvPr>
            <p:ph type="pic" sz="quarter" idx="10" hasCustomPrompt="1"/>
          </p:nvPr>
        </p:nvSpPr>
        <p:spPr>
          <a:xfrm>
            <a:off x="0" y="1"/>
            <a:ext cx="9144000" cy="5143500"/>
          </a:xfrm>
          <a:prstGeom prst="rect">
            <a:avLst/>
          </a:prstGeom>
        </p:spPr>
        <p:txBody>
          <a:bodyPr/>
          <a:lstStyle>
            <a:lvl1pPr>
              <a:defRPr sz="1800"/>
            </a:lvl1pPr>
          </a:lstStyle>
          <a:p>
            <a:r>
              <a:rPr lang="sv-SE" dirty="0"/>
              <a:t>Klicka på Infoga… Bilder i verktygsfälten ovan för att lägga en bakgrundsbild</a:t>
            </a:r>
          </a:p>
        </p:txBody>
      </p:sp>
    </p:spTree>
    <p:extLst>
      <p:ext uri="{BB962C8B-B14F-4D97-AF65-F5344CB8AC3E}">
        <p14:creationId xmlns:p14="http://schemas.microsoft.com/office/powerpoint/2010/main" val="1635123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B2 - Förstasi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Bildobjekt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43675" y="4267200"/>
            <a:ext cx="1943100" cy="385864"/>
          </a:xfrm>
          <a:prstGeom prst="rect">
            <a:avLst/>
          </a:prstGeom>
        </p:spPr>
      </p:pic>
      <p:sp>
        <p:nvSpPr>
          <p:cNvPr id="5" name="Title 1">
            <a:extLst>
              <a:ext uri="{FF2B5EF4-FFF2-40B4-BE49-F238E27FC236}">
                <a16:creationId xmlns:a16="http://schemas.microsoft.com/office/drawing/2014/main" id="{C2DC0281-36F2-4BBE-9127-50DE6FF3BC95}"/>
              </a:ext>
            </a:extLst>
          </p:cNvPr>
          <p:cNvSpPr>
            <a:spLocks noGrp="1"/>
          </p:cNvSpPr>
          <p:nvPr>
            <p:ph type="ctrTitle" hasCustomPrompt="1"/>
          </p:nvPr>
        </p:nvSpPr>
        <p:spPr>
          <a:xfrm>
            <a:off x="1143000" y="640388"/>
            <a:ext cx="7315200" cy="501594"/>
          </a:xfrm>
          <a:prstGeom prst="rect">
            <a:avLst/>
          </a:prstGeom>
        </p:spPr>
        <p:txBody>
          <a:bodyPr anchor="ctr" anchorCtr="0">
            <a:normAutofit/>
          </a:bodyPr>
          <a:lstStyle>
            <a:lvl1pPr algn="l">
              <a:defRPr sz="4000" b="1">
                <a:solidFill>
                  <a:schemeClr val="tx1"/>
                </a:solidFill>
                <a:latin typeface="Corbel" panose="020B0503020204020204" pitchFamily="34" charset="0"/>
                <a:ea typeface="Corbel" panose="020B0503020204020204" pitchFamily="34" charset="0"/>
                <a:cs typeface="Arial" charset="0"/>
              </a:defRPr>
            </a:lvl1pPr>
          </a:lstStyle>
          <a:p>
            <a:pPr lvl="0"/>
            <a:r>
              <a:rPr lang="sv-SE" dirty="0"/>
              <a:t>Rubrik på </a:t>
            </a:r>
            <a:r>
              <a:rPr lang="sv-SE" noProof="0" dirty="0"/>
              <a:t>presentationen</a:t>
            </a:r>
          </a:p>
        </p:txBody>
      </p:sp>
      <p:sp>
        <p:nvSpPr>
          <p:cNvPr id="6" name="Subtitle 2">
            <a:extLst>
              <a:ext uri="{FF2B5EF4-FFF2-40B4-BE49-F238E27FC236}">
                <a16:creationId xmlns:a16="http://schemas.microsoft.com/office/drawing/2014/main" id="{3D33E797-B0AB-4DC4-A0AF-ACFA45890E8E}"/>
              </a:ext>
            </a:extLst>
          </p:cNvPr>
          <p:cNvSpPr>
            <a:spLocks noGrp="1"/>
          </p:cNvSpPr>
          <p:nvPr>
            <p:ph type="subTitle" idx="1" hasCustomPrompt="1"/>
          </p:nvPr>
        </p:nvSpPr>
        <p:spPr>
          <a:xfrm>
            <a:off x="1143004" y="1181351"/>
            <a:ext cx="3573379" cy="209725"/>
          </a:xfrm>
          <a:prstGeom prst="rect">
            <a:avLst/>
          </a:prstGeom>
        </p:spPr>
        <p:txBody>
          <a:bodyPr/>
          <a:lstStyle>
            <a:lvl1pPr marL="0" indent="0" algn="l">
              <a:buNone/>
              <a:defRPr sz="1400">
                <a:solidFill>
                  <a:schemeClr val="tx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Förnamn</a:t>
            </a:r>
            <a:r>
              <a:rPr lang="en-US" dirty="0"/>
              <a:t> </a:t>
            </a:r>
            <a:r>
              <a:rPr lang="en-US" dirty="0" err="1"/>
              <a:t>Efternamn</a:t>
            </a:r>
            <a:r>
              <a:rPr lang="en-US" dirty="0"/>
              <a:t>, Datum</a:t>
            </a:r>
          </a:p>
        </p:txBody>
      </p:sp>
    </p:spTree>
    <p:extLst>
      <p:ext uri="{BB962C8B-B14F-4D97-AF65-F5344CB8AC3E}">
        <p14:creationId xmlns:p14="http://schemas.microsoft.com/office/powerpoint/2010/main" val="889745311"/>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2 - En kolumn text och en bi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71550" y="740649"/>
            <a:ext cx="4206586" cy="510521"/>
          </a:xfrm>
          <a:prstGeom prst="rect">
            <a:avLst/>
          </a:prstGeom>
        </p:spPr>
        <p:txBody>
          <a:bodyPr/>
          <a:lstStyle>
            <a:lvl1pPr>
              <a:defRPr sz="2400" b="1" i="0" baseline="0">
                <a:latin typeface="Corbel" panose="020B0503020204020204" pitchFamily="34" charset="0"/>
              </a:defRPr>
            </a:lvl1pPr>
          </a:lstStyle>
          <a:p>
            <a:r>
              <a:rPr lang="en-US" dirty="0" err="1"/>
              <a:t>Klicka</a:t>
            </a:r>
            <a:r>
              <a:rPr lang="en-US" dirty="0"/>
              <a:t> </a:t>
            </a:r>
            <a:r>
              <a:rPr lang="en-US" dirty="0" err="1"/>
              <a:t>för</a:t>
            </a:r>
            <a:r>
              <a:rPr lang="en-US" dirty="0"/>
              <a:t> </a:t>
            </a:r>
            <a:r>
              <a:rPr lang="en-US" dirty="0" err="1"/>
              <a:t>att</a:t>
            </a:r>
            <a:r>
              <a:rPr lang="en-US" dirty="0"/>
              <a:t> </a:t>
            </a:r>
            <a:r>
              <a:rPr lang="en-US" dirty="0" err="1"/>
              <a:t>lägga</a:t>
            </a:r>
            <a:r>
              <a:rPr lang="en-US" dirty="0"/>
              <a:t> till </a:t>
            </a:r>
            <a:r>
              <a:rPr lang="en-US" dirty="0" err="1"/>
              <a:t>rubrik</a:t>
            </a:r>
            <a:endParaRPr lang="en-US" dirty="0"/>
          </a:p>
        </p:txBody>
      </p:sp>
      <p:sp>
        <p:nvSpPr>
          <p:cNvPr id="3" name="Content Placeholder 2"/>
          <p:cNvSpPr>
            <a:spLocks noGrp="1"/>
          </p:cNvSpPr>
          <p:nvPr>
            <p:ph idx="1" hasCustomPrompt="1"/>
          </p:nvPr>
        </p:nvSpPr>
        <p:spPr>
          <a:xfrm>
            <a:off x="971550" y="1251169"/>
            <a:ext cx="4206586" cy="2692857"/>
          </a:xfrm>
          <a:prstGeom prst="rect">
            <a:avLst/>
          </a:prstGeom>
        </p:spPr>
        <p:txBody>
          <a:bodyPr/>
          <a:lstStyle>
            <a:lvl1pPr>
              <a:lnSpc>
                <a:spcPct val="110000"/>
              </a:lnSpc>
              <a:defRPr sz="2000" b="0" i="0">
                <a:solidFill>
                  <a:schemeClr val="tx1"/>
                </a:solidFill>
                <a:latin typeface="Corbel" panose="020B0503020204020204" pitchFamily="34" charset="0"/>
              </a:defRPr>
            </a:lvl1pPr>
            <a:lvl2pPr marL="490538" indent="-217488">
              <a:lnSpc>
                <a:spcPct val="110000"/>
              </a:lnSpc>
              <a:spcBef>
                <a:spcPts val="600"/>
              </a:spcBef>
              <a:buSzPct val="80000"/>
              <a:buFont typeface="Corbel" panose="020B0503020204020204" pitchFamily="34" charset="0"/>
              <a:buChar char="•"/>
              <a:tabLst/>
              <a:defRPr sz="1800" b="0" i="0">
                <a:solidFill>
                  <a:schemeClr val="tx1"/>
                </a:solidFill>
                <a:latin typeface="Corbel" panose="020B0503020204020204" pitchFamily="34" charset="0"/>
              </a:defRPr>
            </a:lvl2pPr>
            <a:lvl3pPr marL="763588" indent="-217488">
              <a:lnSpc>
                <a:spcPct val="110000"/>
              </a:lnSpc>
              <a:spcBef>
                <a:spcPts val="600"/>
              </a:spcBef>
              <a:tabLst/>
              <a:defRPr sz="1600" b="0" i="0">
                <a:solidFill>
                  <a:schemeClr val="tx1"/>
                </a:solidFill>
                <a:latin typeface="Corbel" panose="020B0503020204020204" pitchFamily="34" charset="0"/>
              </a:defRPr>
            </a:lvl3pPr>
            <a:lvl4pPr marL="982663" indent="-177800">
              <a:lnSpc>
                <a:spcPct val="110000"/>
              </a:lnSpc>
              <a:spcBef>
                <a:spcPts val="600"/>
              </a:spcBef>
              <a:tabLst/>
              <a:defRPr sz="1600" b="0" i="0" baseline="0">
                <a:solidFill>
                  <a:schemeClr val="tx1"/>
                </a:solidFill>
                <a:latin typeface="Corbel" panose="020B0503020204020204" pitchFamily="34" charset="0"/>
              </a:defRPr>
            </a:lvl4pPr>
            <a:lvl5pPr marL="1200150" indent="-176213">
              <a:lnSpc>
                <a:spcPct val="110000"/>
              </a:lnSpc>
              <a:spcBef>
                <a:spcPts val="600"/>
              </a:spcBef>
              <a:tabLst/>
              <a:defRPr sz="1600" b="0" i="0">
                <a:solidFill>
                  <a:schemeClr val="tx1"/>
                </a:solidFill>
                <a:latin typeface="Corbel" panose="020B0503020204020204" pitchFamily="34" charset="0"/>
              </a:defRPr>
            </a:lvl5pPr>
          </a:lstStyle>
          <a:p>
            <a:pPr lvl="0"/>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lvl="1"/>
            <a:r>
              <a:rPr lang="en-US" dirty="0" err="1"/>
              <a:t>Andra</a:t>
            </a:r>
            <a:r>
              <a:rPr lang="en-US" dirty="0"/>
              <a:t> </a:t>
            </a:r>
            <a:r>
              <a:rPr lang="en-US" dirty="0" err="1"/>
              <a:t>nivån</a:t>
            </a:r>
            <a:endParaRPr lang="en-US" dirty="0"/>
          </a:p>
          <a:p>
            <a:pPr lvl="2"/>
            <a:r>
              <a:rPr lang="en-US" dirty="0" err="1"/>
              <a:t>Tredje</a:t>
            </a:r>
            <a:r>
              <a:rPr lang="en-US" dirty="0"/>
              <a:t> </a:t>
            </a:r>
            <a:r>
              <a:rPr lang="en-US" dirty="0" err="1"/>
              <a:t>nivån</a:t>
            </a:r>
            <a:endParaRPr lang="en-US" dirty="0"/>
          </a:p>
          <a:p>
            <a:pPr lvl="3"/>
            <a:r>
              <a:rPr lang="en-US" dirty="0" err="1"/>
              <a:t>Fjärde</a:t>
            </a:r>
            <a:r>
              <a:rPr lang="en-US" dirty="0"/>
              <a:t> </a:t>
            </a:r>
            <a:r>
              <a:rPr lang="en-US" dirty="0" err="1"/>
              <a:t>nivån</a:t>
            </a:r>
            <a:endParaRPr lang="en-US" dirty="0"/>
          </a:p>
          <a:p>
            <a:pPr lvl="4"/>
            <a:r>
              <a:rPr lang="en-US" dirty="0" err="1"/>
              <a:t>Femte</a:t>
            </a:r>
            <a:r>
              <a:rPr lang="en-US" dirty="0"/>
              <a:t> </a:t>
            </a:r>
            <a:r>
              <a:rPr lang="en-US" dirty="0" err="1"/>
              <a:t>nivån</a:t>
            </a:r>
            <a:endParaRPr lang="en-US" dirty="0"/>
          </a:p>
        </p:txBody>
      </p:sp>
      <p:sp>
        <p:nvSpPr>
          <p:cNvPr id="11" name="Platshållare för bild 8"/>
          <p:cNvSpPr>
            <a:spLocks noGrp="1"/>
          </p:cNvSpPr>
          <p:nvPr>
            <p:ph type="pic" sz="quarter" idx="13" hasCustomPrompt="1"/>
          </p:nvPr>
        </p:nvSpPr>
        <p:spPr>
          <a:xfrm>
            <a:off x="5364202" y="740649"/>
            <a:ext cx="2808248" cy="3203378"/>
          </a:xfrm>
          <a:prstGeom prst="rect">
            <a:avLst/>
          </a:prstGeom>
        </p:spPr>
        <p:txBody>
          <a:bodyPr vert="horz" anchor="ctr"/>
          <a:lstStyle>
            <a:lvl1pPr marL="0" indent="0" algn="ctr">
              <a:buNone/>
              <a:defRPr sz="1800" baseline="0">
                <a:latin typeface="Corbel" panose="020B0503020204020204" pitchFamily="34" charset="0"/>
                <a:ea typeface="Corbel" panose="020B0503020204020204" pitchFamily="34" charset="0"/>
                <a:cs typeface="Arial" charset="0"/>
              </a:defRPr>
            </a:lvl1pPr>
          </a:lstStyle>
          <a:p>
            <a:r>
              <a:rPr lang="sv-SE" dirty="0"/>
              <a:t>Klicka på ikonen för att lägga till en bild.</a:t>
            </a:r>
          </a:p>
        </p:txBody>
      </p:sp>
      <p:sp>
        <p:nvSpPr>
          <p:cNvPr id="6" name="Subtitle 2">
            <a:extLst>
              <a:ext uri="{FF2B5EF4-FFF2-40B4-BE49-F238E27FC236}">
                <a16:creationId xmlns:a16="http://schemas.microsoft.com/office/drawing/2014/main" id="{FE0CFD9D-EB04-4799-B7FA-CDA5A1CE6EA5}"/>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2407045591"/>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2 - Rubrik och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71550" y="740647"/>
            <a:ext cx="5972948" cy="516630"/>
          </a:xfrm>
          <a:prstGeom prst="rect">
            <a:avLst/>
          </a:prstGeom>
        </p:spPr>
        <p:txBody>
          <a:bodyPr/>
          <a:lstStyle>
            <a:lvl1pPr>
              <a:defRPr sz="2400" b="1" i="0" baseline="0">
                <a:latin typeface="Corbel" panose="020B0503020204020204" pitchFamily="34"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6" name="Content Placeholder 2">
            <a:extLst>
              <a:ext uri="{FF2B5EF4-FFF2-40B4-BE49-F238E27FC236}">
                <a16:creationId xmlns:a16="http://schemas.microsoft.com/office/drawing/2014/main" id="{6A74838C-E168-47AE-B384-169197DEC046}"/>
              </a:ext>
            </a:extLst>
          </p:cNvPr>
          <p:cNvSpPr>
            <a:spLocks noGrp="1"/>
          </p:cNvSpPr>
          <p:nvPr>
            <p:ph idx="1" hasCustomPrompt="1"/>
          </p:nvPr>
        </p:nvSpPr>
        <p:spPr>
          <a:xfrm>
            <a:off x="971550" y="1251169"/>
            <a:ext cx="5972948" cy="2692857"/>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7" name="Subtitle 2">
            <a:extLst>
              <a:ext uri="{FF2B5EF4-FFF2-40B4-BE49-F238E27FC236}">
                <a16:creationId xmlns:a16="http://schemas.microsoft.com/office/drawing/2014/main" id="{D6BB7024-473A-4822-9E62-171AC10ADCBF}"/>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298573893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2 - Kapitelrubrik Himme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334711" y="870350"/>
            <a:ext cx="6436414" cy="3337129"/>
          </a:xfrm>
          <a:prstGeom prst="rect">
            <a:avLst/>
          </a:prstGeom>
        </p:spPr>
        <p:txBody>
          <a:bodyPr anchor="t" anchorCtr="0">
            <a:normAutofit/>
          </a:bodyPr>
          <a:lstStyle>
            <a:lvl1pPr algn="ctr">
              <a:lnSpc>
                <a:spcPct val="150000"/>
              </a:lnSpc>
              <a:defRPr sz="4400" b="0">
                <a:solidFill>
                  <a:schemeClr val="bg1"/>
                </a:solidFill>
                <a:latin typeface="Corbel" panose="020B0503020204020204" pitchFamily="34" charset="0"/>
                <a:ea typeface="Corbel" panose="020B0503020204020204" pitchFamily="34" charset="0"/>
                <a:cs typeface="Arial" charset="0"/>
              </a:defRPr>
            </a:lvl1pPr>
          </a:lstStyle>
          <a:p>
            <a:pPr lvl="0"/>
            <a:r>
              <a:rPr lang="sv-SE" dirty="0"/>
              <a:t>Skriv en kapitelrubrik här</a:t>
            </a:r>
            <a:endParaRPr lang="sv-SE" noProof="0" dirty="0"/>
          </a:p>
        </p:txBody>
      </p:sp>
      <p:sp>
        <p:nvSpPr>
          <p:cNvPr id="5" name="Subtitle 2">
            <a:extLst>
              <a:ext uri="{FF2B5EF4-FFF2-40B4-BE49-F238E27FC236}">
                <a16:creationId xmlns:a16="http://schemas.microsoft.com/office/drawing/2014/main" id="{61261EDD-65D2-4EE4-888A-32301FDAC738}"/>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429375213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2 - Kapitelrubrik Kyrkhul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334711" y="870350"/>
            <a:ext cx="6436414" cy="3337129"/>
          </a:xfrm>
          <a:prstGeom prst="rect">
            <a:avLst/>
          </a:prstGeom>
        </p:spPr>
        <p:txBody>
          <a:bodyPr anchor="t" anchorCtr="0">
            <a:normAutofit/>
          </a:bodyPr>
          <a:lstStyle>
            <a:lvl1pPr algn="ctr">
              <a:lnSpc>
                <a:spcPct val="150000"/>
              </a:lnSpc>
              <a:defRPr sz="4400" b="0">
                <a:solidFill>
                  <a:schemeClr val="bg1"/>
                </a:solidFill>
                <a:latin typeface="Corbel" panose="020B0503020204020204" pitchFamily="34" charset="0"/>
                <a:ea typeface="Corbel" panose="020B0503020204020204" pitchFamily="34" charset="0"/>
                <a:cs typeface="Arial" charset="0"/>
              </a:defRPr>
            </a:lvl1pPr>
          </a:lstStyle>
          <a:p>
            <a:pPr lvl="0"/>
            <a:r>
              <a:rPr lang="sv-SE" dirty="0"/>
              <a:t>Skriv en kapitelrubrik här</a:t>
            </a:r>
            <a:endParaRPr lang="sv-SE" noProof="0" dirty="0"/>
          </a:p>
        </p:txBody>
      </p:sp>
      <p:sp>
        <p:nvSpPr>
          <p:cNvPr id="6" name="Subtitle 2">
            <a:extLst>
              <a:ext uri="{FF2B5EF4-FFF2-40B4-BE49-F238E27FC236}">
                <a16:creationId xmlns:a16="http://schemas.microsoft.com/office/drawing/2014/main" id="{DADC977C-80CD-4D20-92B3-2771A6BADC12}"/>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4110837875"/>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2 - Kapitelrubrik Stensham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334711" y="870350"/>
            <a:ext cx="6436414" cy="3337129"/>
          </a:xfrm>
          <a:prstGeom prst="rect">
            <a:avLst/>
          </a:prstGeom>
        </p:spPr>
        <p:txBody>
          <a:bodyPr anchor="t" anchorCtr="0">
            <a:normAutofit/>
          </a:bodyPr>
          <a:lstStyle>
            <a:lvl1pPr algn="ctr">
              <a:lnSpc>
                <a:spcPct val="150000"/>
              </a:lnSpc>
              <a:defRPr sz="4400" b="0">
                <a:solidFill>
                  <a:schemeClr val="bg1"/>
                </a:solidFill>
                <a:latin typeface="Corbel" panose="020B0503020204020204" pitchFamily="34" charset="0"/>
                <a:ea typeface="Corbel" panose="020B0503020204020204" pitchFamily="34" charset="0"/>
                <a:cs typeface="Arial" charset="0"/>
              </a:defRPr>
            </a:lvl1pPr>
          </a:lstStyle>
          <a:p>
            <a:pPr lvl="0"/>
            <a:r>
              <a:rPr lang="sv-SE" dirty="0"/>
              <a:t>Skriv en kapitelrubrik här</a:t>
            </a:r>
            <a:endParaRPr lang="sv-SE" noProof="0" dirty="0"/>
          </a:p>
        </p:txBody>
      </p:sp>
      <p:sp>
        <p:nvSpPr>
          <p:cNvPr id="6" name="Subtitle 2">
            <a:extLst>
              <a:ext uri="{FF2B5EF4-FFF2-40B4-BE49-F238E27FC236}">
                <a16:creationId xmlns:a16="http://schemas.microsoft.com/office/drawing/2014/main" id="{F002A2A0-A7C4-48EE-833C-07044EDDDF71}"/>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4110837875"/>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2 - Kapitelrubrik Hallabr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334711" y="870350"/>
            <a:ext cx="6436414" cy="3337129"/>
          </a:xfrm>
          <a:prstGeom prst="rect">
            <a:avLst/>
          </a:prstGeom>
        </p:spPr>
        <p:txBody>
          <a:bodyPr anchor="t" anchorCtr="0">
            <a:normAutofit/>
          </a:bodyPr>
          <a:lstStyle>
            <a:lvl1pPr algn="ctr">
              <a:lnSpc>
                <a:spcPct val="150000"/>
              </a:lnSpc>
              <a:defRPr sz="4400" b="0">
                <a:solidFill>
                  <a:schemeClr val="bg1"/>
                </a:solidFill>
                <a:latin typeface="Corbel" panose="020B0503020204020204" pitchFamily="34" charset="0"/>
                <a:ea typeface="Corbel" panose="020B0503020204020204" pitchFamily="34" charset="0"/>
                <a:cs typeface="Arial" charset="0"/>
              </a:defRPr>
            </a:lvl1pPr>
          </a:lstStyle>
          <a:p>
            <a:pPr lvl="0"/>
            <a:r>
              <a:rPr lang="sv-SE" dirty="0"/>
              <a:t>Skriv en kapitelrubrik här</a:t>
            </a:r>
            <a:endParaRPr lang="sv-SE" noProof="0" dirty="0"/>
          </a:p>
        </p:txBody>
      </p:sp>
      <p:sp>
        <p:nvSpPr>
          <p:cNvPr id="6" name="Subtitle 2">
            <a:extLst>
              <a:ext uri="{FF2B5EF4-FFF2-40B4-BE49-F238E27FC236}">
                <a16:creationId xmlns:a16="http://schemas.microsoft.com/office/drawing/2014/main" id="{7462ECC3-8A54-4FB1-B69D-6ED57A8E1EB7}"/>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411083787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2 - Kapitelrubrik Krokå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334711" y="870350"/>
            <a:ext cx="6436414" cy="3337129"/>
          </a:xfrm>
          <a:prstGeom prst="rect">
            <a:avLst/>
          </a:prstGeom>
        </p:spPr>
        <p:txBody>
          <a:bodyPr anchor="t" anchorCtr="0">
            <a:normAutofit/>
          </a:bodyPr>
          <a:lstStyle>
            <a:lvl1pPr algn="ctr">
              <a:lnSpc>
                <a:spcPct val="150000"/>
              </a:lnSpc>
              <a:defRPr sz="4400" b="0">
                <a:solidFill>
                  <a:schemeClr val="bg1"/>
                </a:solidFill>
                <a:latin typeface="Corbel" panose="020B0503020204020204" pitchFamily="34" charset="0"/>
                <a:ea typeface="Corbel" panose="020B0503020204020204" pitchFamily="34" charset="0"/>
                <a:cs typeface="Arial" charset="0"/>
              </a:defRPr>
            </a:lvl1pPr>
          </a:lstStyle>
          <a:p>
            <a:pPr lvl="0"/>
            <a:r>
              <a:rPr lang="sv-SE" dirty="0"/>
              <a:t>Skriv en kapitelrubrik här</a:t>
            </a:r>
            <a:endParaRPr lang="sv-SE" noProof="0" dirty="0"/>
          </a:p>
        </p:txBody>
      </p:sp>
      <p:sp>
        <p:nvSpPr>
          <p:cNvPr id="6" name="Subtitle 2">
            <a:extLst>
              <a:ext uri="{FF2B5EF4-FFF2-40B4-BE49-F238E27FC236}">
                <a16:creationId xmlns:a16="http://schemas.microsoft.com/office/drawing/2014/main" id="{ACB88A6D-CAA9-4075-B5D4-AE4B9A113681}"/>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4110837875"/>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0">
            <a:lum/>
          </a:blip>
          <a:srcRect/>
          <a:stretch>
            <a:fillRect/>
          </a:stretch>
        </a:blipFill>
        <a:effectLst/>
      </p:bgPr>
    </p:bg>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29D5648A-A1A7-457F-8D60-90B3F7A0A22B}"/>
              </a:ext>
            </a:extLst>
          </p:cNvPr>
          <p:cNvPicPr>
            <a:picLocks noChangeAspect="1"/>
          </p:cNvPicPr>
          <p:nvPr userDrawn="1"/>
        </p:nvPicPr>
        <p:blipFill>
          <a:blip r:embed="rId21">
            <a:extLst>
              <a:ext uri="{28A0092B-C50C-407E-A947-70E740481C1C}">
                <a14:useLocalDpi xmlns:a14="http://schemas.microsoft.com/office/drawing/2010/main" val="0"/>
              </a:ext>
            </a:extLst>
          </a:blip>
          <a:stretch>
            <a:fillRect/>
          </a:stretch>
        </p:blipFill>
        <p:spPr>
          <a:xfrm>
            <a:off x="7839075" y="4699291"/>
            <a:ext cx="1018050" cy="202166"/>
          </a:xfrm>
          <a:prstGeom prst="rect">
            <a:avLst/>
          </a:prstGeom>
        </p:spPr>
      </p:pic>
    </p:spTree>
    <p:extLst>
      <p:ext uri="{BB962C8B-B14F-4D97-AF65-F5344CB8AC3E}">
        <p14:creationId xmlns:p14="http://schemas.microsoft.com/office/powerpoint/2010/main" val="1963090532"/>
      </p:ext>
    </p:extLst>
  </p:cSld>
  <p:clrMap bg1="lt1" tx1="dk1" bg2="lt2" tx2="dk2" accent1="accent1" accent2="accent2" accent3="accent3" accent4="accent4" accent5="accent5" accent6="accent6" hlink="hlink" folHlink="folHlink"/>
  <p:sldLayoutIdLst>
    <p:sldLayoutId id="2147483701" r:id="rId1"/>
    <p:sldLayoutId id="2147483717" r:id="rId2"/>
    <p:sldLayoutId id="2147483705" r:id="rId3"/>
    <p:sldLayoutId id="2147483702" r:id="rId4"/>
    <p:sldLayoutId id="2147483706" r:id="rId5"/>
    <p:sldLayoutId id="2147483713" r:id="rId6"/>
    <p:sldLayoutId id="2147483714" r:id="rId7"/>
    <p:sldLayoutId id="2147483715" r:id="rId8"/>
    <p:sldLayoutId id="2147483716"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 id="2147483726" r:id="rId18"/>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972014" y="1141982"/>
            <a:ext cx="7315200" cy="501594"/>
          </a:xfrm>
        </p:spPr>
        <p:txBody>
          <a:bodyPr>
            <a:normAutofit fontScale="90000"/>
          </a:bodyPr>
          <a:lstStyle/>
          <a:p>
            <a:r>
              <a:rPr lang="sv-SE" dirty="0"/>
              <a:t>5 p för att lära känna vårt system</a:t>
            </a:r>
          </a:p>
        </p:txBody>
      </p:sp>
      <p:sp>
        <p:nvSpPr>
          <p:cNvPr id="3" name="Underrubrik 2"/>
          <p:cNvSpPr>
            <a:spLocks noGrp="1"/>
          </p:cNvSpPr>
          <p:nvPr>
            <p:ph type="subTitle" idx="1"/>
          </p:nvPr>
        </p:nvSpPr>
        <p:spPr>
          <a:xfrm>
            <a:off x="768162" y="3639182"/>
            <a:ext cx="6532169" cy="209725"/>
          </a:xfrm>
        </p:spPr>
        <p:txBody>
          <a:bodyPr/>
          <a:lstStyle/>
          <a:p>
            <a:r>
              <a:rPr lang="sv-SE" dirty="0"/>
              <a:t>Ett verktyg i Region Blekinges förbättringsmetodik med inspiration från Region Jönköping</a:t>
            </a:r>
          </a:p>
          <a:p>
            <a:endParaRPr lang="sv-SE" dirty="0"/>
          </a:p>
        </p:txBody>
      </p:sp>
    </p:spTree>
    <p:extLst>
      <p:ext uri="{BB962C8B-B14F-4D97-AF65-F5344CB8AC3E}">
        <p14:creationId xmlns:p14="http://schemas.microsoft.com/office/powerpoint/2010/main" val="2220904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2B337D8-AEA9-4CB7-8DA9-E5FC33181CE4}"/>
              </a:ext>
            </a:extLst>
          </p:cNvPr>
          <p:cNvSpPr>
            <a:spLocks noGrp="1"/>
          </p:cNvSpPr>
          <p:nvPr>
            <p:ph type="ctrTitle"/>
          </p:nvPr>
        </p:nvSpPr>
        <p:spPr/>
        <p:txBody>
          <a:bodyPr/>
          <a:lstStyle/>
          <a:p>
            <a:endParaRPr lang="sv-SE"/>
          </a:p>
        </p:txBody>
      </p:sp>
      <p:sp>
        <p:nvSpPr>
          <p:cNvPr id="3" name="Underrubrik 2">
            <a:extLst>
              <a:ext uri="{FF2B5EF4-FFF2-40B4-BE49-F238E27FC236}">
                <a16:creationId xmlns:a16="http://schemas.microsoft.com/office/drawing/2014/main" id="{F8C67A47-D04A-4E26-9DF5-6263BC12A26E}"/>
              </a:ext>
            </a:extLst>
          </p:cNvPr>
          <p:cNvSpPr>
            <a:spLocks noGrp="1"/>
          </p:cNvSpPr>
          <p:nvPr>
            <p:ph type="subTitle" idx="10"/>
          </p:nvPr>
        </p:nvSpPr>
        <p:spPr/>
        <p:txBody>
          <a:bodyPr/>
          <a:lstStyle/>
          <a:p>
            <a:endParaRPr lang="sv-SE"/>
          </a:p>
        </p:txBody>
      </p:sp>
    </p:spTree>
    <p:extLst>
      <p:ext uri="{BB962C8B-B14F-4D97-AF65-F5344CB8AC3E}">
        <p14:creationId xmlns:p14="http://schemas.microsoft.com/office/powerpoint/2010/main" val="1429827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8A532646-F10E-4C04-89D8-9E5AB537E8E4}"/>
              </a:ext>
            </a:extLst>
          </p:cNvPr>
          <p:cNvSpPr>
            <a:spLocks noGrp="1"/>
          </p:cNvSpPr>
          <p:nvPr>
            <p:ph type="pic" sz="quarter" idx="10"/>
          </p:nvPr>
        </p:nvSpPr>
        <p:spPr/>
      </p:sp>
      <p:pic>
        <p:nvPicPr>
          <p:cNvPr id="8" name="Bildobjekt 7">
            <a:extLst>
              <a:ext uri="{FF2B5EF4-FFF2-40B4-BE49-F238E27FC236}">
                <a16:creationId xmlns:a16="http://schemas.microsoft.com/office/drawing/2014/main" id="{317311B2-4225-4E74-BE8C-428E9A8176DE}"/>
              </a:ext>
            </a:extLst>
          </p:cNvPr>
          <p:cNvPicPr>
            <a:picLocks noChangeAspect="1"/>
          </p:cNvPicPr>
          <p:nvPr/>
        </p:nvPicPr>
        <p:blipFill>
          <a:blip r:embed="rId2"/>
          <a:stretch>
            <a:fillRect/>
          </a:stretch>
        </p:blipFill>
        <p:spPr>
          <a:xfrm>
            <a:off x="1354" y="0"/>
            <a:ext cx="9141292" cy="5143500"/>
          </a:xfrm>
          <a:prstGeom prst="rect">
            <a:avLst/>
          </a:prstGeom>
        </p:spPr>
      </p:pic>
      <p:sp>
        <p:nvSpPr>
          <p:cNvPr id="2" name="Rubrik 1">
            <a:extLst>
              <a:ext uri="{FF2B5EF4-FFF2-40B4-BE49-F238E27FC236}">
                <a16:creationId xmlns:a16="http://schemas.microsoft.com/office/drawing/2014/main" id="{9097B09E-41D8-4E39-988D-57BA814718B5}"/>
              </a:ext>
            </a:extLst>
          </p:cNvPr>
          <p:cNvSpPr>
            <a:spLocks noGrp="1"/>
          </p:cNvSpPr>
          <p:nvPr>
            <p:ph type="ctrTitle"/>
          </p:nvPr>
        </p:nvSpPr>
        <p:spPr/>
        <p:txBody>
          <a:bodyPr>
            <a:normAutofit fontScale="90000"/>
          </a:bodyPr>
          <a:lstStyle/>
          <a:p>
            <a:endParaRPr lang="sv-SE" dirty="0"/>
          </a:p>
        </p:txBody>
      </p:sp>
      <p:sp>
        <p:nvSpPr>
          <p:cNvPr id="3" name="Underrubrik 2">
            <a:extLst>
              <a:ext uri="{FF2B5EF4-FFF2-40B4-BE49-F238E27FC236}">
                <a16:creationId xmlns:a16="http://schemas.microsoft.com/office/drawing/2014/main" id="{A089106F-D257-4EE8-906F-A2912571ABC2}"/>
              </a:ext>
            </a:extLst>
          </p:cNvPr>
          <p:cNvSpPr>
            <a:spLocks noGrp="1"/>
          </p:cNvSpPr>
          <p:nvPr>
            <p:ph type="subTitle" idx="1"/>
          </p:nvPr>
        </p:nvSpPr>
        <p:spPr/>
        <p:txBody>
          <a:bodyPr/>
          <a:lstStyle/>
          <a:p>
            <a:endParaRPr lang="sv-SE" dirty="0"/>
          </a:p>
        </p:txBody>
      </p:sp>
      <p:pic>
        <p:nvPicPr>
          <p:cNvPr id="5" name="Bildobjekt 4">
            <a:extLst>
              <a:ext uri="{FF2B5EF4-FFF2-40B4-BE49-F238E27FC236}">
                <a16:creationId xmlns:a16="http://schemas.microsoft.com/office/drawing/2014/main" id="{F61666CD-E156-4249-8F2B-FE0737947D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43675" y="4267200"/>
            <a:ext cx="1943100" cy="385864"/>
          </a:xfrm>
          <a:prstGeom prst="rect">
            <a:avLst/>
          </a:prstGeom>
        </p:spPr>
      </p:pic>
    </p:spTree>
    <p:extLst>
      <p:ext uri="{BB962C8B-B14F-4D97-AF65-F5344CB8AC3E}">
        <p14:creationId xmlns:p14="http://schemas.microsoft.com/office/powerpoint/2010/main" val="4126646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71550" y="740649"/>
            <a:ext cx="5243396" cy="510521"/>
          </a:xfrm>
        </p:spPr>
        <p:txBody>
          <a:bodyPr/>
          <a:lstStyle/>
          <a:p>
            <a:br>
              <a:rPr lang="sv-SE" dirty="0"/>
            </a:br>
            <a:endParaRPr lang="sv-SE" dirty="0"/>
          </a:p>
        </p:txBody>
      </p:sp>
      <p:sp>
        <p:nvSpPr>
          <p:cNvPr id="4" name="Platshållare för innehåll 3">
            <a:extLst>
              <a:ext uri="{FF2B5EF4-FFF2-40B4-BE49-F238E27FC236}">
                <a16:creationId xmlns:a16="http://schemas.microsoft.com/office/drawing/2014/main" id="{1A8B491F-5FCE-4A6F-8BBF-687A22DC106A}"/>
              </a:ext>
            </a:extLst>
          </p:cNvPr>
          <p:cNvSpPr>
            <a:spLocks noGrp="1"/>
          </p:cNvSpPr>
          <p:nvPr>
            <p:ph idx="1"/>
          </p:nvPr>
        </p:nvSpPr>
        <p:spPr>
          <a:xfrm>
            <a:off x="971550" y="1267844"/>
            <a:ext cx="7577718" cy="2692857"/>
          </a:xfrm>
        </p:spPr>
        <p:txBody>
          <a:bodyPr/>
          <a:lstStyle/>
          <a:p>
            <a:pPr marL="0" indent="0">
              <a:buNone/>
            </a:pPr>
            <a:r>
              <a:rPr lang="sv-SE" dirty="0"/>
              <a:t>Ett pedagogiskt sätt att förstå systemets helhet och delar, är en teoribildning där verksamhetens minsta och värdeskapande enhet kallas "mikrosystem". En grundpelare i denna teori är att kunden, medarbetarna och alla involverade i en process är del av samma system. Hela organisationen är till för att skapa de förutsättningar som behövs för att mötet med kunden ska bli så bra som möjligt och därigenom åstadkomma största möjliga värde. </a:t>
            </a:r>
          </a:p>
          <a:p>
            <a:pPr marL="0" indent="0">
              <a:buNone/>
            </a:pPr>
            <a:endParaRPr lang="sv-SE" dirty="0"/>
          </a:p>
          <a:p>
            <a:pPr marL="0" indent="0">
              <a:buNone/>
            </a:pPr>
            <a:endParaRPr lang="sv-SE" dirty="0"/>
          </a:p>
        </p:txBody>
      </p:sp>
      <p:sp>
        <p:nvSpPr>
          <p:cNvPr id="6" name="Underrubrik 5">
            <a:extLst>
              <a:ext uri="{FF2B5EF4-FFF2-40B4-BE49-F238E27FC236}">
                <a16:creationId xmlns:a16="http://schemas.microsoft.com/office/drawing/2014/main" id="{CE66DE0B-E3E0-461E-A7EA-34ACAB10D060}"/>
              </a:ext>
            </a:extLst>
          </p:cNvPr>
          <p:cNvSpPr>
            <a:spLocks noGrp="1"/>
          </p:cNvSpPr>
          <p:nvPr>
            <p:ph type="subTitle" idx="10"/>
          </p:nvPr>
        </p:nvSpPr>
        <p:spPr/>
        <p:txBody>
          <a:bodyPr/>
          <a:lstStyle/>
          <a:p>
            <a:endParaRPr lang="sv-SE"/>
          </a:p>
        </p:txBody>
      </p:sp>
      <p:sp>
        <p:nvSpPr>
          <p:cNvPr id="5" name="Rubrik 1"/>
          <p:cNvSpPr txBox="1">
            <a:spLocks/>
          </p:cNvSpPr>
          <p:nvPr/>
        </p:nvSpPr>
        <p:spPr>
          <a:xfrm>
            <a:off x="971550" y="593622"/>
            <a:ext cx="5388612" cy="510521"/>
          </a:xfrm>
          <a:prstGeom prst="rect">
            <a:avLst/>
          </a:prstGeom>
        </p:spPr>
        <p:txBody>
          <a:bodyPr/>
          <a:lstStyle>
            <a:lvl1pPr algn="l" defTabSz="914400" rtl="0" eaLnBrk="1" latinLnBrk="0" hangingPunct="1">
              <a:lnSpc>
                <a:spcPct val="90000"/>
              </a:lnSpc>
              <a:spcBef>
                <a:spcPct val="0"/>
              </a:spcBef>
              <a:buNone/>
              <a:defRPr sz="2400" b="1" i="0" kern="1200" baseline="0">
                <a:solidFill>
                  <a:schemeClr val="tx1"/>
                </a:solidFill>
                <a:latin typeface="Corbel" panose="020B0503020204020204" pitchFamily="34" charset="0"/>
                <a:ea typeface="+mj-ea"/>
                <a:cs typeface="+mj-cs"/>
              </a:defRPr>
            </a:lvl1pPr>
          </a:lstStyle>
          <a:p>
            <a:endParaRPr lang="sv-SE"/>
          </a:p>
        </p:txBody>
      </p:sp>
      <p:sp>
        <p:nvSpPr>
          <p:cNvPr id="7" name="Platshållare för bild 3"/>
          <p:cNvSpPr txBox="1">
            <a:spLocks/>
          </p:cNvSpPr>
          <p:nvPr/>
        </p:nvSpPr>
        <p:spPr>
          <a:xfrm>
            <a:off x="5364202" y="593623"/>
            <a:ext cx="2907698" cy="3203378"/>
          </a:xfrm>
          <a:prstGeom prst="rect">
            <a:avLst/>
          </a:prstGeom>
        </p:spPr>
      </p:sp>
      <p:sp>
        <p:nvSpPr>
          <p:cNvPr id="9" name="Rubrik 3">
            <a:extLst>
              <a:ext uri="{FF2B5EF4-FFF2-40B4-BE49-F238E27FC236}">
                <a16:creationId xmlns:a16="http://schemas.microsoft.com/office/drawing/2014/main" id="{4615C8D2-6C2C-428B-BCE8-D5383B417C56}"/>
              </a:ext>
            </a:extLst>
          </p:cNvPr>
          <p:cNvSpPr txBox="1">
            <a:spLocks/>
          </p:cNvSpPr>
          <p:nvPr/>
        </p:nvSpPr>
        <p:spPr>
          <a:xfrm>
            <a:off x="878624" y="757322"/>
            <a:ext cx="7763570" cy="510521"/>
          </a:xfrm>
          <a:prstGeom prst="rect">
            <a:avLst/>
          </a:prstGeom>
        </p:spPr>
        <p:txBody>
          <a:bodyPr/>
          <a:lstStyle>
            <a:lvl1pPr algn="l" defTabSz="914400" rtl="0" eaLnBrk="1" latinLnBrk="0" hangingPunct="1">
              <a:lnSpc>
                <a:spcPct val="90000"/>
              </a:lnSpc>
              <a:spcBef>
                <a:spcPct val="0"/>
              </a:spcBef>
              <a:buNone/>
              <a:defRPr sz="2400" b="1" i="0" kern="1200" baseline="0">
                <a:solidFill>
                  <a:schemeClr val="tx1"/>
                </a:solidFill>
                <a:latin typeface="Corbel" panose="020B0503020204020204" pitchFamily="34" charset="0"/>
                <a:ea typeface="+mj-ea"/>
                <a:cs typeface="+mj-cs"/>
              </a:defRPr>
            </a:lvl1pPr>
          </a:lstStyle>
          <a:p>
            <a:r>
              <a:rPr lang="sv-SE" dirty="0"/>
              <a:t>Att förstå vårt sammanhang, vårt system</a:t>
            </a:r>
          </a:p>
        </p:txBody>
      </p:sp>
    </p:spTree>
    <p:extLst>
      <p:ext uri="{BB962C8B-B14F-4D97-AF65-F5344CB8AC3E}">
        <p14:creationId xmlns:p14="http://schemas.microsoft.com/office/powerpoint/2010/main" val="679436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71550" y="740649"/>
            <a:ext cx="5243396" cy="510521"/>
          </a:xfrm>
        </p:spPr>
        <p:txBody>
          <a:bodyPr/>
          <a:lstStyle/>
          <a:p>
            <a:br>
              <a:rPr lang="sv-SE" dirty="0"/>
            </a:br>
            <a:endParaRPr lang="sv-SE" dirty="0"/>
          </a:p>
        </p:txBody>
      </p:sp>
      <p:sp>
        <p:nvSpPr>
          <p:cNvPr id="4" name="Platshållare för innehåll 3">
            <a:extLst>
              <a:ext uri="{FF2B5EF4-FFF2-40B4-BE49-F238E27FC236}">
                <a16:creationId xmlns:a16="http://schemas.microsoft.com/office/drawing/2014/main" id="{1A8B491F-5FCE-4A6F-8BBF-687A22DC106A}"/>
              </a:ext>
            </a:extLst>
          </p:cNvPr>
          <p:cNvSpPr>
            <a:spLocks noGrp="1"/>
          </p:cNvSpPr>
          <p:nvPr>
            <p:ph idx="1"/>
          </p:nvPr>
        </p:nvSpPr>
        <p:spPr>
          <a:xfrm>
            <a:off x="783141" y="507754"/>
            <a:ext cx="7577718" cy="2692857"/>
          </a:xfrm>
        </p:spPr>
        <p:txBody>
          <a:bodyPr/>
          <a:lstStyle/>
          <a:p>
            <a:pPr marL="0" indent="0">
              <a:buNone/>
            </a:pPr>
            <a:r>
              <a:rPr lang="sv-SE" dirty="0"/>
              <a:t>Framgångsrika microsystem </a:t>
            </a:r>
          </a:p>
          <a:p>
            <a:pPr marL="0" indent="0">
              <a:buNone/>
            </a:pPr>
            <a:r>
              <a:rPr lang="sv-SE" dirty="0"/>
              <a:t>1) Har ett tydligt syfte med sin verksamhet</a:t>
            </a:r>
          </a:p>
          <a:p>
            <a:pPr marL="0" indent="0">
              <a:buNone/>
            </a:pPr>
            <a:r>
              <a:rPr lang="sv-SE" dirty="0"/>
              <a:t>2) Vet vilka kunder/patienter de var till för</a:t>
            </a:r>
          </a:p>
          <a:p>
            <a:pPr marL="0" indent="0">
              <a:buNone/>
            </a:pPr>
            <a:r>
              <a:rPr lang="sv-SE" dirty="0"/>
              <a:t>3)  Vet kundernas/patienterna och deras närståendes behov</a:t>
            </a:r>
          </a:p>
          <a:p>
            <a:pPr marL="0" indent="0">
              <a:buNone/>
            </a:pPr>
            <a:r>
              <a:rPr lang="sv-SE" dirty="0"/>
              <a:t>4) Har beskrivit och utvecklat sina processer</a:t>
            </a:r>
          </a:p>
          <a:p>
            <a:pPr marL="0" indent="0">
              <a:buNone/>
            </a:pPr>
            <a:r>
              <a:rPr lang="sv-SE" dirty="0"/>
              <a:t>5)  Följer och agerar utifrån sina resultat</a:t>
            </a:r>
          </a:p>
          <a:p>
            <a:pPr marL="0" indent="0">
              <a:buNone/>
            </a:pPr>
            <a:r>
              <a:rPr lang="sv-SE" dirty="0"/>
              <a:t>6) Arbetar ofta teambaserat med sina medarbetare</a:t>
            </a:r>
          </a:p>
          <a:p>
            <a:pPr marL="0" indent="0">
              <a:buNone/>
            </a:pPr>
            <a:endParaRPr lang="sv-SE" dirty="0"/>
          </a:p>
          <a:p>
            <a:pPr marL="0" indent="0">
              <a:buNone/>
            </a:pPr>
            <a:endParaRPr lang="sv-SE" dirty="0"/>
          </a:p>
          <a:p>
            <a:pPr marL="0" indent="0">
              <a:buNone/>
            </a:pPr>
            <a:endParaRPr lang="sv-SE" dirty="0"/>
          </a:p>
        </p:txBody>
      </p:sp>
      <p:sp>
        <p:nvSpPr>
          <p:cNvPr id="6" name="Underrubrik 5">
            <a:extLst>
              <a:ext uri="{FF2B5EF4-FFF2-40B4-BE49-F238E27FC236}">
                <a16:creationId xmlns:a16="http://schemas.microsoft.com/office/drawing/2014/main" id="{CE66DE0B-E3E0-461E-A7EA-34ACAB10D060}"/>
              </a:ext>
            </a:extLst>
          </p:cNvPr>
          <p:cNvSpPr>
            <a:spLocks noGrp="1"/>
          </p:cNvSpPr>
          <p:nvPr>
            <p:ph type="subTitle" idx="10"/>
          </p:nvPr>
        </p:nvSpPr>
        <p:spPr/>
        <p:txBody>
          <a:bodyPr/>
          <a:lstStyle/>
          <a:p>
            <a:endParaRPr lang="sv-SE" dirty="0"/>
          </a:p>
        </p:txBody>
      </p:sp>
      <p:sp>
        <p:nvSpPr>
          <p:cNvPr id="5" name="Rubrik 1"/>
          <p:cNvSpPr txBox="1">
            <a:spLocks/>
          </p:cNvSpPr>
          <p:nvPr/>
        </p:nvSpPr>
        <p:spPr>
          <a:xfrm>
            <a:off x="971550" y="593622"/>
            <a:ext cx="5388612" cy="510521"/>
          </a:xfrm>
          <a:prstGeom prst="rect">
            <a:avLst/>
          </a:prstGeom>
        </p:spPr>
        <p:txBody>
          <a:bodyPr/>
          <a:lstStyle>
            <a:lvl1pPr algn="l" defTabSz="914400" rtl="0" eaLnBrk="1" latinLnBrk="0" hangingPunct="1">
              <a:lnSpc>
                <a:spcPct val="90000"/>
              </a:lnSpc>
              <a:spcBef>
                <a:spcPct val="0"/>
              </a:spcBef>
              <a:buNone/>
              <a:defRPr sz="2400" b="1" i="0" kern="1200" baseline="0">
                <a:solidFill>
                  <a:schemeClr val="tx1"/>
                </a:solidFill>
                <a:latin typeface="Corbel" panose="020B0503020204020204" pitchFamily="34" charset="0"/>
                <a:ea typeface="+mj-ea"/>
                <a:cs typeface="+mj-cs"/>
              </a:defRPr>
            </a:lvl1pPr>
          </a:lstStyle>
          <a:p>
            <a:endParaRPr lang="sv-SE"/>
          </a:p>
        </p:txBody>
      </p:sp>
      <p:sp>
        <p:nvSpPr>
          <p:cNvPr id="7" name="Platshållare för bild 3"/>
          <p:cNvSpPr txBox="1">
            <a:spLocks/>
          </p:cNvSpPr>
          <p:nvPr/>
        </p:nvSpPr>
        <p:spPr>
          <a:xfrm>
            <a:off x="5364202" y="593623"/>
            <a:ext cx="2907698" cy="3203378"/>
          </a:xfrm>
          <a:prstGeom prst="rect">
            <a:avLst/>
          </a:prstGeom>
        </p:spPr>
      </p:sp>
      <p:sp>
        <p:nvSpPr>
          <p:cNvPr id="3" name="textruta 2">
            <a:extLst>
              <a:ext uri="{FF2B5EF4-FFF2-40B4-BE49-F238E27FC236}">
                <a16:creationId xmlns:a16="http://schemas.microsoft.com/office/drawing/2014/main" id="{9BC508BE-42D0-4B69-9D18-D12C368FBDC1}"/>
              </a:ext>
            </a:extLst>
          </p:cNvPr>
          <p:cNvSpPr txBox="1"/>
          <p:nvPr/>
        </p:nvSpPr>
        <p:spPr>
          <a:xfrm>
            <a:off x="2460145" y="3836985"/>
            <a:ext cx="5607625" cy="261610"/>
          </a:xfrm>
          <a:prstGeom prst="rect">
            <a:avLst/>
          </a:prstGeom>
          <a:noFill/>
        </p:spPr>
        <p:txBody>
          <a:bodyPr wrap="none" rtlCol="0">
            <a:spAutoFit/>
          </a:bodyPr>
          <a:lstStyle/>
          <a:p>
            <a:r>
              <a:rPr lang="sv-SE" sz="1100" dirty="0"/>
              <a:t>Detta har iakttagits blad annat av Paus </a:t>
            </a:r>
            <a:r>
              <a:rPr lang="sv-SE" sz="1100" dirty="0" err="1"/>
              <a:t>Batalden</a:t>
            </a:r>
            <a:r>
              <a:rPr lang="sv-SE" sz="1100" dirty="0"/>
              <a:t> och hans kollegor inom hälso- och sjukvården</a:t>
            </a:r>
          </a:p>
        </p:txBody>
      </p:sp>
    </p:spTree>
    <p:extLst>
      <p:ext uri="{BB962C8B-B14F-4D97-AF65-F5344CB8AC3E}">
        <p14:creationId xmlns:p14="http://schemas.microsoft.com/office/powerpoint/2010/main" val="2988348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71550" y="740649"/>
            <a:ext cx="5243396" cy="510521"/>
          </a:xfrm>
        </p:spPr>
        <p:txBody>
          <a:bodyPr/>
          <a:lstStyle/>
          <a:p>
            <a:br>
              <a:rPr lang="sv-SE" dirty="0"/>
            </a:br>
            <a:endParaRPr lang="sv-SE" dirty="0"/>
          </a:p>
        </p:txBody>
      </p:sp>
      <p:sp>
        <p:nvSpPr>
          <p:cNvPr id="4" name="Platshållare för innehåll 3">
            <a:extLst>
              <a:ext uri="{FF2B5EF4-FFF2-40B4-BE49-F238E27FC236}">
                <a16:creationId xmlns:a16="http://schemas.microsoft.com/office/drawing/2014/main" id="{1A8B491F-5FCE-4A6F-8BBF-687A22DC106A}"/>
              </a:ext>
            </a:extLst>
          </p:cNvPr>
          <p:cNvSpPr>
            <a:spLocks noGrp="1"/>
          </p:cNvSpPr>
          <p:nvPr>
            <p:ph idx="1"/>
          </p:nvPr>
        </p:nvSpPr>
        <p:spPr>
          <a:xfrm>
            <a:off x="872100" y="848882"/>
            <a:ext cx="7577718" cy="2692857"/>
          </a:xfrm>
        </p:spPr>
        <p:txBody>
          <a:bodyPr/>
          <a:lstStyle/>
          <a:p>
            <a:pPr marL="0" indent="0">
              <a:buNone/>
            </a:pPr>
            <a:r>
              <a:rPr lang="sv-SE" dirty="0"/>
              <a:t>Frågeställningarna i verktyget ger en samlad bild av de delar som behövs för att få ett väl fungerande mikrosystem. </a:t>
            </a:r>
          </a:p>
          <a:p>
            <a:pPr marL="0" indent="0">
              <a:buNone/>
            </a:pPr>
            <a:r>
              <a:rPr lang="sv-SE" dirty="0"/>
              <a:t>Vid utvecklings- och förbättringsarbeten är det viktigt att ha en gemensam bild av systemet man verkar i. Genom att gå igenom punkterna tillsammans skapas en gemensam bild av systemet. </a:t>
            </a:r>
          </a:p>
          <a:p>
            <a:pPr marL="0" indent="0">
              <a:buNone/>
            </a:pPr>
            <a:r>
              <a:rPr lang="sv-SE" dirty="0"/>
              <a:t>Innan ni startar så fundera igenom hur ni avgränsar systemet.  Är det utifrån ett team, en verksamhet, en process eller en uppgift?  </a:t>
            </a:r>
          </a:p>
          <a:p>
            <a:pPr marL="0" indent="0">
              <a:buNone/>
            </a:pPr>
            <a:endParaRPr lang="sv-SE" dirty="0"/>
          </a:p>
        </p:txBody>
      </p:sp>
      <p:sp>
        <p:nvSpPr>
          <p:cNvPr id="6" name="Underrubrik 5">
            <a:extLst>
              <a:ext uri="{FF2B5EF4-FFF2-40B4-BE49-F238E27FC236}">
                <a16:creationId xmlns:a16="http://schemas.microsoft.com/office/drawing/2014/main" id="{CE66DE0B-E3E0-461E-A7EA-34ACAB10D060}"/>
              </a:ext>
            </a:extLst>
          </p:cNvPr>
          <p:cNvSpPr>
            <a:spLocks noGrp="1"/>
          </p:cNvSpPr>
          <p:nvPr>
            <p:ph type="subTitle" idx="10"/>
          </p:nvPr>
        </p:nvSpPr>
        <p:spPr/>
        <p:txBody>
          <a:bodyPr/>
          <a:lstStyle/>
          <a:p>
            <a:endParaRPr lang="sv-SE"/>
          </a:p>
        </p:txBody>
      </p:sp>
      <p:sp>
        <p:nvSpPr>
          <p:cNvPr id="5" name="Rubrik 1"/>
          <p:cNvSpPr txBox="1">
            <a:spLocks/>
          </p:cNvSpPr>
          <p:nvPr/>
        </p:nvSpPr>
        <p:spPr>
          <a:xfrm>
            <a:off x="971550" y="593622"/>
            <a:ext cx="5388612" cy="510521"/>
          </a:xfrm>
          <a:prstGeom prst="rect">
            <a:avLst/>
          </a:prstGeom>
        </p:spPr>
        <p:txBody>
          <a:bodyPr/>
          <a:lstStyle>
            <a:lvl1pPr algn="l" defTabSz="914400" rtl="0" eaLnBrk="1" latinLnBrk="0" hangingPunct="1">
              <a:lnSpc>
                <a:spcPct val="90000"/>
              </a:lnSpc>
              <a:spcBef>
                <a:spcPct val="0"/>
              </a:spcBef>
              <a:buNone/>
              <a:defRPr sz="2400" b="1" i="0" kern="1200" baseline="0">
                <a:solidFill>
                  <a:schemeClr val="tx1"/>
                </a:solidFill>
                <a:latin typeface="Corbel" panose="020B0503020204020204" pitchFamily="34" charset="0"/>
                <a:ea typeface="+mj-ea"/>
                <a:cs typeface="+mj-cs"/>
              </a:defRPr>
            </a:lvl1pPr>
          </a:lstStyle>
          <a:p>
            <a:endParaRPr lang="sv-SE"/>
          </a:p>
        </p:txBody>
      </p:sp>
      <p:sp>
        <p:nvSpPr>
          <p:cNvPr id="7" name="Platshållare för bild 3"/>
          <p:cNvSpPr txBox="1">
            <a:spLocks/>
          </p:cNvSpPr>
          <p:nvPr/>
        </p:nvSpPr>
        <p:spPr>
          <a:xfrm>
            <a:off x="5364202" y="593623"/>
            <a:ext cx="2907698" cy="3203378"/>
          </a:xfrm>
          <a:prstGeom prst="rect">
            <a:avLst/>
          </a:prstGeom>
        </p:spPr>
      </p:sp>
    </p:spTree>
    <p:extLst>
      <p:ext uri="{BB962C8B-B14F-4D97-AF65-F5344CB8AC3E}">
        <p14:creationId xmlns:p14="http://schemas.microsoft.com/office/powerpoint/2010/main" val="1931425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71550" y="740649"/>
            <a:ext cx="5243396" cy="510521"/>
          </a:xfrm>
        </p:spPr>
        <p:txBody>
          <a:bodyPr/>
          <a:lstStyle/>
          <a:p>
            <a:br>
              <a:rPr lang="sv-SE" dirty="0"/>
            </a:br>
            <a:endParaRPr lang="sv-SE" dirty="0"/>
          </a:p>
        </p:txBody>
      </p:sp>
      <p:sp>
        <p:nvSpPr>
          <p:cNvPr id="4" name="Platshållare för innehåll 3">
            <a:extLst>
              <a:ext uri="{FF2B5EF4-FFF2-40B4-BE49-F238E27FC236}">
                <a16:creationId xmlns:a16="http://schemas.microsoft.com/office/drawing/2014/main" id="{1A8B491F-5FCE-4A6F-8BBF-687A22DC106A}"/>
              </a:ext>
            </a:extLst>
          </p:cNvPr>
          <p:cNvSpPr>
            <a:spLocks noGrp="1"/>
          </p:cNvSpPr>
          <p:nvPr>
            <p:ph idx="1"/>
          </p:nvPr>
        </p:nvSpPr>
        <p:spPr>
          <a:xfrm>
            <a:off x="991529" y="1614662"/>
            <a:ext cx="7577718" cy="1366431"/>
          </a:xfrm>
        </p:spPr>
        <p:txBody>
          <a:bodyPr/>
          <a:lstStyle/>
          <a:p>
            <a:pPr marL="0" indent="0">
              <a:buNone/>
            </a:pPr>
            <a:r>
              <a:rPr lang="sv-SE" dirty="0"/>
              <a:t>Vad är poängen med vårt arbete? Varför och för vem finns verksamheten till? Vilka behov ska vi möta? Vilket värde ska vi åstadkomma? </a:t>
            </a:r>
          </a:p>
          <a:p>
            <a:pPr marL="0" indent="0">
              <a:buNone/>
            </a:pPr>
            <a:endParaRPr lang="sv-SE" dirty="0"/>
          </a:p>
          <a:p>
            <a:pPr marL="0" indent="0">
              <a:buNone/>
            </a:pPr>
            <a:endParaRPr lang="sv-SE" dirty="0"/>
          </a:p>
        </p:txBody>
      </p:sp>
      <p:sp>
        <p:nvSpPr>
          <p:cNvPr id="6" name="Underrubrik 5">
            <a:extLst>
              <a:ext uri="{FF2B5EF4-FFF2-40B4-BE49-F238E27FC236}">
                <a16:creationId xmlns:a16="http://schemas.microsoft.com/office/drawing/2014/main" id="{CE66DE0B-E3E0-461E-A7EA-34ACAB10D060}"/>
              </a:ext>
            </a:extLst>
          </p:cNvPr>
          <p:cNvSpPr>
            <a:spLocks noGrp="1"/>
          </p:cNvSpPr>
          <p:nvPr>
            <p:ph type="subTitle" idx="10"/>
          </p:nvPr>
        </p:nvSpPr>
        <p:spPr/>
        <p:txBody>
          <a:bodyPr/>
          <a:lstStyle/>
          <a:p>
            <a:endParaRPr lang="sv-SE"/>
          </a:p>
        </p:txBody>
      </p:sp>
      <p:sp>
        <p:nvSpPr>
          <p:cNvPr id="5" name="Rubrik 1"/>
          <p:cNvSpPr txBox="1">
            <a:spLocks/>
          </p:cNvSpPr>
          <p:nvPr/>
        </p:nvSpPr>
        <p:spPr>
          <a:xfrm>
            <a:off x="971550" y="593622"/>
            <a:ext cx="5388612" cy="510521"/>
          </a:xfrm>
          <a:prstGeom prst="rect">
            <a:avLst/>
          </a:prstGeom>
        </p:spPr>
        <p:txBody>
          <a:bodyPr/>
          <a:lstStyle>
            <a:lvl1pPr algn="l" defTabSz="914400" rtl="0" eaLnBrk="1" latinLnBrk="0" hangingPunct="1">
              <a:lnSpc>
                <a:spcPct val="90000"/>
              </a:lnSpc>
              <a:spcBef>
                <a:spcPct val="0"/>
              </a:spcBef>
              <a:buNone/>
              <a:defRPr sz="2400" b="1" i="0" kern="1200" baseline="0">
                <a:solidFill>
                  <a:schemeClr val="tx1"/>
                </a:solidFill>
                <a:latin typeface="Corbel" panose="020B0503020204020204" pitchFamily="34" charset="0"/>
                <a:ea typeface="+mj-ea"/>
                <a:cs typeface="+mj-cs"/>
              </a:defRPr>
            </a:lvl1pPr>
          </a:lstStyle>
          <a:p>
            <a:endParaRPr lang="sv-SE"/>
          </a:p>
        </p:txBody>
      </p:sp>
      <p:sp>
        <p:nvSpPr>
          <p:cNvPr id="7" name="Platshållare för bild 3"/>
          <p:cNvSpPr txBox="1">
            <a:spLocks/>
          </p:cNvSpPr>
          <p:nvPr/>
        </p:nvSpPr>
        <p:spPr>
          <a:xfrm>
            <a:off x="5364202" y="593623"/>
            <a:ext cx="2907698" cy="3203378"/>
          </a:xfrm>
          <a:prstGeom prst="rect">
            <a:avLst/>
          </a:prstGeom>
        </p:spPr>
      </p:sp>
      <p:sp>
        <p:nvSpPr>
          <p:cNvPr id="8" name="Rubrik 3">
            <a:extLst>
              <a:ext uri="{FF2B5EF4-FFF2-40B4-BE49-F238E27FC236}">
                <a16:creationId xmlns:a16="http://schemas.microsoft.com/office/drawing/2014/main" id="{47105B43-1BE6-45F8-9CE0-6974531C177C}"/>
              </a:ext>
            </a:extLst>
          </p:cNvPr>
          <p:cNvSpPr txBox="1">
            <a:spLocks/>
          </p:cNvSpPr>
          <p:nvPr/>
        </p:nvSpPr>
        <p:spPr>
          <a:xfrm>
            <a:off x="971550" y="848882"/>
            <a:ext cx="7763570" cy="510521"/>
          </a:xfrm>
          <a:prstGeom prst="rect">
            <a:avLst/>
          </a:prstGeom>
        </p:spPr>
        <p:txBody>
          <a:bodyPr/>
          <a:lstStyle>
            <a:lvl1pPr algn="l" defTabSz="914400" rtl="0" eaLnBrk="1" latinLnBrk="0" hangingPunct="1">
              <a:lnSpc>
                <a:spcPct val="90000"/>
              </a:lnSpc>
              <a:spcBef>
                <a:spcPct val="0"/>
              </a:spcBef>
              <a:buNone/>
              <a:defRPr sz="2400" b="1" i="0" kern="1200" baseline="0">
                <a:solidFill>
                  <a:schemeClr val="tx1"/>
                </a:solidFill>
                <a:latin typeface="Corbel" panose="020B0503020204020204" pitchFamily="34" charset="0"/>
                <a:ea typeface="+mj-ea"/>
                <a:cs typeface="+mj-cs"/>
              </a:defRPr>
            </a:lvl1pPr>
          </a:lstStyle>
          <a:p>
            <a:r>
              <a:rPr lang="sv-SE" dirty="0"/>
              <a:t>1. Poäng- </a:t>
            </a:r>
            <a:r>
              <a:rPr lang="sv-SE" dirty="0" err="1"/>
              <a:t>Purpose</a:t>
            </a:r>
            <a:endParaRPr lang="sv-SE" dirty="0"/>
          </a:p>
        </p:txBody>
      </p:sp>
    </p:spTree>
    <p:extLst>
      <p:ext uri="{BB962C8B-B14F-4D97-AF65-F5344CB8AC3E}">
        <p14:creationId xmlns:p14="http://schemas.microsoft.com/office/powerpoint/2010/main" val="2160545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71550" y="740649"/>
            <a:ext cx="5243396" cy="510521"/>
          </a:xfrm>
        </p:spPr>
        <p:txBody>
          <a:bodyPr/>
          <a:lstStyle/>
          <a:p>
            <a:br>
              <a:rPr lang="sv-SE" dirty="0"/>
            </a:br>
            <a:endParaRPr lang="sv-SE" dirty="0"/>
          </a:p>
        </p:txBody>
      </p:sp>
      <p:sp>
        <p:nvSpPr>
          <p:cNvPr id="4" name="Platshållare för innehåll 3">
            <a:extLst>
              <a:ext uri="{FF2B5EF4-FFF2-40B4-BE49-F238E27FC236}">
                <a16:creationId xmlns:a16="http://schemas.microsoft.com/office/drawing/2014/main" id="{1A8B491F-5FCE-4A6F-8BBF-687A22DC106A}"/>
              </a:ext>
            </a:extLst>
          </p:cNvPr>
          <p:cNvSpPr>
            <a:spLocks noGrp="1"/>
          </p:cNvSpPr>
          <p:nvPr>
            <p:ph idx="1"/>
          </p:nvPr>
        </p:nvSpPr>
        <p:spPr>
          <a:xfrm>
            <a:off x="1024982" y="1628793"/>
            <a:ext cx="7577718" cy="2692857"/>
          </a:xfrm>
        </p:spPr>
        <p:txBody>
          <a:bodyPr/>
          <a:lstStyle/>
          <a:p>
            <a:pPr marL="0" indent="0">
              <a:buNone/>
            </a:pPr>
            <a:r>
              <a:rPr lang="sv-SE" dirty="0"/>
              <a:t>Vilka är våra medarbetare? Vad brinner de för? Vilka dolda talanger har de? Hur involveras de i utvecklingsarbete? Hur bygger vi teamet eller mikrosystemet utifrån kundens behov? </a:t>
            </a:r>
          </a:p>
          <a:p>
            <a:pPr marL="0" indent="0">
              <a:buNone/>
            </a:pPr>
            <a:endParaRPr lang="sv-SE" dirty="0"/>
          </a:p>
        </p:txBody>
      </p:sp>
      <p:sp>
        <p:nvSpPr>
          <p:cNvPr id="6" name="Underrubrik 5">
            <a:extLst>
              <a:ext uri="{FF2B5EF4-FFF2-40B4-BE49-F238E27FC236}">
                <a16:creationId xmlns:a16="http://schemas.microsoft.com/office/drawing/2014/main" id="{CE66DE0B-E3E0-461E-A7EA-34ACAB10D060}"/>
              </a:ext>
            </a:extLst>
          </p:cNvPr>
          <p:cNvSpPr>
            <a:spLocks noGrp="1"/>
          </p:cNvSpPr>
          <p:nvPr>
            <p:ph type="subTitle" idx="10"/>
          </p:nvPr>
        </p:nvSpPr>
        <p:spPr/>
        <p:txBody>
          <a:bodyPr/>
          <a:lstStyle/>
          <a:p>
            <a:endParaRPr lang="sv-SE"/>
          </a:p>
        </p:txBody>
      </p:sp>
      <p:sp>
        <p:nvSpPr>
          <p:cNvPr id="5" name="Rubrik 1"/>
          <p:cNvSpPr txBox="1">
            <a:spLocks/>
          </p:cNvSpPr>
          <p:nvPr/>
        </p:nvSpPr>
        <p:spPr>
          <a:xfrm>
            <a:off x="971550" y="593622"/>
            <a:ext cx="5388612" cy="510521"/>
          </a:xfrm>
          <a:prstGeom prst="rect">
            <a:avLst/>
          </a:prstGeom>
        </p:spPr>
        <p:txBody>
          <a:bodyPr/>
          <a:lstStyle>
            <a:lvl1pPr algn="l" defTabSz="914400" rtl="0" eaLnBrk="1" latinLnBrk="0" hangingPunct="1">
              <a:lnSpc>
                <a:spcPct val="90000"/>
              </a:lnSpc>
              <a:spcBef>
                <a:spcPct val="0"/>
              </a:spcBef>
              <a:buNone/>
              <a:defRPr sz="2400" b="1" i="0" kern="1200" baseline="0">
                <a:solidFill>
                  <a:schemeClr val="tx1"/>
                </a:solidFill>
                <a:latin typeface="Corbel" panose="020B0503020204020204" pitchFamily="34" charset="0"/>
                <a:ea typeface="+mj-ea"/>
                <a:cs typeface="+mj-cs"/>
              </a:defRPr>
            </a:lvl1pPr>
          </a:lstStyle>
          <a:p>
            <a:endParaRPr lang="sv-SE"/>
          </a:p>
        </p:txBody>
      </p:sp>
      <p:sp>
        <p:nvSpPr>
          <p:cNvPr id="7" name="Platshållare för bild 3"/>
          <p:cNvSpPr txBox="1">
            <a:spLocks/>
          </p:cNvSpPr>
          <p:nvPr/>
        </p:nvSpPr>
        <p:spPr>
          <a:xfrm>
            <a:off x="5364202" y="593623"/>
            <a:ext cx="2907698" cy="3203378"/>
          </a:xfrm>
          <a:prstGeom prst="rect">
            <a:avLst/>
          </a:prstGeom>
        </p:spPr>
      </p:sp>
      <p:sp>
        <p:nvSpPr>
          <p:cNvPr id="8" name="Rubrik 3">
            <a:extLst>
              <a:ext uri="{FF2B5EF4-FFF2-40B4-BE49-F238E27FC236}">
                <a16:creationId xmlns:a16="http://schemas.microsoft.com/office/drawing/2014/main" id="{47105B43-1BE6-45F8-9CE0-6974531C177C}"/>
              </a:ext>
            </a:extLst>
          </p:cNvPr>
          <p:cNvSpPr txBox="1">
            <a:spLocks/>
          </p:cNvSpPr>
          <p:nvPr/>
        </p:nvSpPr>
        <p:spPr>
          <a:xfrm>
            <a:off x="932056" y="887675"/>
            <a:ext cx="7763570" cy="510521"/>
          </a:xfrm>
          <a:prstGeom prst="rect">
            <a:avLst/>
          </a:prstGeom>
        </p:spPr>
        <p:txBody>
          <a:bodyPr/>
          <a:lstStyle>
            <a:lvl1pPr algn="l" defTabSz="914400" rtl="0" eaLnBrk="1" latinLnBrk="0" hangingPunct="1">
              <a:lnSpc>
                <a:spcPct val="90000"/>
              </a:lnSpc>
              <a:spcBef>
                <a:spcPct val="0"/>
              </a:spcBef>
              <a:buNone/>
              <a:defRPr sz="2400" b="1" i="0" kern="1200" baseline="0">
                <a:solidFill>
                  <a:schemeClr val="tx1"/>
                </a:solidFill>
                <a:latin typeface="Corbel" panose="020B0503020204020204" pitchFamily="34" charset="0"/>
                <a:ea typeface="+mj-ea"/>
                <a:cs typeface="+mj-cs"/>
              </a:defRPr>
            </a:lvl1pPr>
          </a:lstStyle>
          <a:p>
            <a:r>
              <a:rPr lang="sv-SE" dirty="0"/>
              <a:t>2. Personal - </a:t>
            </a:r>
            <a:r>
              <a:rPr lang="sv-SE" dirty="0" err="1"/>
              <a:t>People</a:t>
            </a:r>
            <a:endParaRPr lang="sv-SE" dirty="0"/>
          </a:p>
        </p:txBody>
      </p:sp>
    </p:spTree>
    <p:extLst>
      <p:ext uri="{BB962C8B-B14F-4D97-AF65-F5344CB8AC3E}">
        <p14:creationId xmlns:p14="http://schemas.microsoft.com/office/powerpoint/2010/main" val="3322578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71550" y="740649"/>
            <a:ext cx="5243396" cy="510521"/>
          </a:xfrm>
        </p:spPr>
        <p:txBody>
          <a:bodyPr/>
          <a:lstStyle/>
          <a:p>
            <a:br>
              <a:rPr lang="sv-SE" dirty="0"/>
            </a:br>
            <a:endParaRPr lang="sv-SE" dirty="0"/>
          </a:p>
        </p:txBody>
      </p:sp>
      <p:sp>
        <p:nvSpPr>
          <p:cNvPr id="4" name="Platshållare för innehåll 3">
            <a:extLst>
              <a:ext uri="{FF2B5EF4-FFF2-40B4-BE49-F238E27FC236}">
                <a16:creationId xmlns:a16="http://schemas.microsoft.com/office/drawing/2014/main" id="{1A8B491F-5FCE-4A6F-8BBF-687A22DC106A}"/>
              </a:ext>
            </a:extLst>
          </p:cNvPr>
          <p:cNvSpPr>
            <a:spLocks noGrp="1"/>
          </p:cNvSpPr>
          <p:nvPr>
            <p:ph idx="1"/>
          </p:nvPr>
        </p:nvSpPr>
        <p:spPr>
          <a:xfrm>
            <a:off x="971550" y="1656128"/>
            <a:ext cx="7577718" cy="2692857"/>
          </a:xfrm>
        </p:spPr>
        <p:txBody>
          <a:bodyPr/>
          <a:lstStyle/>
          <a:p>
            <a:pPr marL="0" indent="0">
              <a:buNone/>
            </a:pPr>
            <a:r>
              <a:rPr lang="sv-SE" dirty="0"/>
              <a:t>Vilka är våra patienter/kunder och vad vet vi om dem? Hur involverar vi dem i mikrosystemet och i våra utvecklingsarbeten? Hur följer vi att vi lyckas bra utifrån ett kundperspektiv? Hur arbetar vi för att identifiera nya eller förändrade behov hos våra kunder? Hur ser vi till att vi anpassar vår arbetstakt till kundens behov? Vad är värde för våra kunder? </a:t>
            </a:r>
          </a:p>
          <a:p>
            <a:pPr marL="0" indent="0">
              <a:buNone/>
            </a:pPr>
            <a:endParaRPr lang="sv-SE" dirty="0"/>
          </a:p>
        </p:txBody>
      </p:sp>
      <p:sp>
        <p:nvSpPr>
          <p:cNvPr id="6" name="Underrubrik 5">
            <a:extLst>
              <a:ext uri="{FF2B5EF4-FFF2-40B4-BE49-F238E27FC236}">
                <a16:creationId xmlns:a16="http://schemas.microsoft.com/office/drawing/2014/main" id="{CE66DE0B-E3E0-461E-A7EA-34ACAB10D060}"/>
              </a:ext>
            </a:extLst>
          </p:cNvPr>
          <p:cNvSpPr>
            <a:spLocks noGrp="1"/>
          </p:cNvSpPr>
          <p:nvPr>
            <p:ph type="subTitle" idx="10"/>
          </p:nvPr>
        </p:nvSpPr>
        <p:spPr/>
        <p:txBody>
          <a:bodyPr/>
          <a:lstStyle/>
          <a:p>
            <a:endParaRPr lang="sv-SE"/>
          </a:p>
        </p:txBody>
      </p:sp>
      <p:sp>
        <p:nvSpPr>
          <p:cNvPr id="5" name="Rubrik 1"/>
          <p:cNvSpPr txBox="1">
            <a:spLocks/>
          </p:cNvSpPr>
          <p:nvPr/>
        </p:nvSpPr>
        <p:spPr>
          <a:xfrm>
            <a:off x="971550" y="593622"/>
            <a:ext cx="5388612" cy="510521"/>
          </a:xfrm>
          <a:prstGeom prst="rect">
            <a:avLst/>
          </a:prstGeom>
        </p:spPr>
        <p:txBody>
          <a:bodyPr/>
          <a:lstStyle>
            <a:lvl1pPr algn="l" defTabSz="914400" rtl="0" eaLnBrk="1" latinLnBrk="0" hangingPunct="1">
              <a:lnSpc>
                <a:spcPct val="90000"/>
              </a:lnSpc>
              <a:spcBef>
                <a:spcPct val="0"/>
              </a:spcBef>
              <a:buNone/>
              <a:defRPr sz="2400" b="1" i="0" kern="1200" baseline="0">
                <a:solidFill>
                  <a:schemeClr val="tx1"/>
                </a:solidFill>
                <a:latin typeface="Corbel" panose="020B0503020204020204" pitchFamily="34" charset="0"/>
                <a:ea typeface="+mj-ea"/>
                <a:cs typeface="+mj-cs"/>
              </a:defRPr>
            </a:lvl1pPr>
          </a:lstStyle>
          <a:p>
            <a:endParaRPr lang="sv-SE"/>
          </a:p>
        </p:txBody>
      </p:sp>
      <p:sp>
        <p:nvSpPr>
          <p:cNvPr id="7" name="Platshållare för bild 3"/>
          <p:cNvSpPr txBox="1">
            <a:spLocks/>
          </p:cNvSpPr>
          <p:nvPr/>
        </p:nvSpPr>
        <p:spPr>
          <a:xfrm>
            <a:off x="5364202" y="593623"/>
            <a:ext cx="2907698" cy="3203378"/>
          </a:xfrm>
          <a:prstGeom prst="rect">
            <a:avLst/>
          </a:prstGeom>
        </p:spPr>
      </p:sp>
      <p:sp>
        <p:nvSpPr>
          <p:cNvPr id="8" name="Rubrik 3">
            <a:extLst>
              <a:ext uri="{FF2B5EF4-FFF2-40B4-BE49-F238E27FC236}">
                <a16:creationId xmlns:a16="http://schemas.microsoft.com/office/drawing/2014/main" id="{47105B43-1BE6-45F8-9CE0-6974531C177C}"/>
              </a:ext>
            </a:extLst>
          </p:cNvPr>
          <p:cNvSpPr txBox="1">
            <a:spLocks/>
          </p:cNvSpPr>
          <p:nvPr/>
        </p:nvSpPr>
        <p:spPr>
          <a:xfrm>
            <a:off x="971550" y="1002086"/>
            <a:ext cx="7763570" cy="510521"/>
          </a:xfrm>
          <a:prstGeom prst="rect">
            <a:avLst/>
          </a:prstGeom>
        </p:spPr>
        <p:txBody>
          <a:bodyPr/>
          <a:lstStyle>
            <a:lvl1pPr algn="l" defTabSz="914400" rtl="0" eaLnBrk="1" latinLnBrk="0" hangingPunct="1">
              <a:lnSpc>
                <a:spcPct val="90000"/>
              </a:lnSpc>
              <a:spcBef>
                <a:spcPct val="0"/>
              </a:spcBef>
              <a:buNone/>
              <a:defRPr sz="2400" b="1" i="0" kern="1200" baseline="0">
                <a:solidFill>
                  <a:schemeClr val="tx1"/>
                </a:solidFill>
                <a:latin typeface="Corbel" panose="020B0503020204020204" pitchFamily="34" charset="0"/>
                <a:ea typeface="+mj-ea"/>
                <a:cs typeface="+mj-cs"/>
              </a:defRPr>
            </a:lvl1pPr>
          </a:lstStyle>
          <a:p>
            <a:r>
              <a:rPr lang="sv-SE" dirty="0"/>
              <a:t>3. Patient/kund</a:t>
            </a:r>
          </a:p>
        </p:txBody>
      </p:sp>
    </p:spTree>
    <p:extLst>
      <p:ext uri="{BB962C8B-B14F-4D97-AF65-F5344CB8AC3E}">
        <p14:creationId xmlns:p14="http://schemas.microsoft.com/office/powerpoint/2010/main" val="4086142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71550" y="740649"/>
            <a:ext cx="5243396" cy="510521"/>
          </a:xfrm>
        </p:spPr>
        <p:txBody>
          <a:bodyPr/>
          <a:lstStyle/>
          <a:p>
            <a:br>
              <a:rPr lang="sv-SE" dirty="0"/>
            </a:br>
            <a:endParaRPr lang="sv-SE" dirty="0"/>
          </a:p>
        </p:txBody>
      </p:sp>
      <p:sp>
        <p:nvSpPr>
          <p:cNvPr id="4" name="Platshållare för innehåll 3">
            <a:extLst>
              <a:ext uri="{FF2B5EF4-FFF2-40B4-BE49-F238E27FC236}">
                <a16:creationId xmlns:a16="http://schemas.microsoft.com/office/drawing/2014/main" id="{1A8B491F-5FCE-4A6F-8BBF-687A22DC106A}"/>
              </a:ext>
            </a:extLst>
          </p:cNvPr>
          <p:cNvSpPr>
            <a:spLocks noGrp="1"/>
          </p:cNvSpPr>
          <p:nvPr>
            <p:ph idx="1"/>
          </p:nvPr>
        </p:nvSpPr>
        <p:spPr>
          <a:xfrm>
            <a:off x="1068194" y="1851819"/>
            <a:ext cx="7577718" cy="2692857"/>
          </a:xfrm>
        </p:spPr>
        <p:txBody>
          <a:bodyPr/>
          <a:lstStyle/>
          <a:p>
            <a:pPr marL="0" indent="0">
              <a:buNone/>
            </a:pPr>
            <a:r>
              <a:rPr lang="sv-SE" dirty="0"/>
              <a:t>Vilka processer har vi som skapar värde för våra patienter? Hur identifierar vi slöseri i våra processer? Hur arbetar vi med att utveckla våra processer? Hur arbetar vi mer effektivt? Hur synliggör vi att våra processer fungerar? </a:t>
            </a:r>
          </a:p>
          <a:p>
            <a:pPr marL="0" indent="0">
              <a:buNone/>
            </a:pPr>
            <a:endParaRPr lang="sv-SE" dirty="0"/>
          </a:p>
        </p:txBody>
      </p:sp>
      <p:sp>
        <p:nvSpPr>
          <p:cNvPr id="6" name="Underrubrik 5">
            <a:extLst>
              <a:ext uri="{FF2B5EF4-FFF2-40B4-BE49-F238E27FC236}">
                <a16:creationId xmlns:a16="http://schemas.microsoft.com/office/drawing/2014/main" id="{CE66DE0B-E3E0-461E-A7EA-34ACAB10D060}"/>
              </a:ext>
            </a:extLst>
          </p:cNvPr>
          <p:cNvSpPr>
            <a:spLocks noGrp="1"/>
          </p:cNvSpPr>
          <p:nvPr>
            <p:ph type="subTitle" idx="10"/>
          </p:nvPr>
        </p:nvSpPr>
        <p:spPr/>
        <p:txBody>
          <a:bodyPr/>
          <a:lstStyle/>
          <a:p>
            <a:endParaRPr lang="sv-SE"/>
          </a:p>
        </p:txBody>
      </p:sp>
      <p:sp>
        <p:nvSpPr>
          <p:cNvPr id="5" name="Rubrik 1"/>
          <p:cNvSpPr txBox="1">
            <a:spLocks/>
          </p:cNvSpPr>
          <p:nvPr/>
        </p:nvSpPr>
        <p:spPr>
          <a:xfrm>
            <a:off x="971550" y="593622"/>
            <a:ext cx="5388612" cy="510521"/>
          </a:xfrm>
          <a:prstGeom prst="rect">
            <a:avLst/>
          </a:prstGeom>
        </p:spPr>
        <p:txBody>
          <a:bodyPr/>
          <a:lstStyle>
            <a:lvl1pPr algn="l" defTabSz="914400" rtl="0" eaLnBrk="1" latinLnBrk="0" hangingPunct="1">
              <a:lnSpc>
                <a:spcPct val="90000"/>
              </a:lnSpc>
              <a:spcBef>
                <a:spcPct val="0"/>
              </a:spcBef>
              <a:buNone/>
              <a:defRPr sz="2400" b="1" i="0" kern="1200" baseline="0">
                <a:solidFill>
                  <a:schemeClr val="tx1"/>
                </a:solidFill>
                <a:latin typeface="Corbel" panose="020B0503020204020204" pitchFamily="34" charset="0"/>
                <a:ea typeface="+mj-ea"/>
                <a:cs typeface="+mj-cs"/>
              </a:defRPr>
            </a:lvl1pPr>
          </a:lstStyle>
          <a:p>
            <a:endParaRPr lang="sv-SE"/>
          </a:p>
        </p:txBody>
      </p:sp>
      <p:sp>
        <p:nvSpPr>
          <p:cNvPr id="7" name="Platshållare för bild 3"/>
          <p:cNvSpPr txBox="1">
            <a:spLocks/>
          </p:cNvSpPr>
          <p:nvPr/>
        </p:nvSpPr>
        <p:spPr>
          <a:xfrm>
            <a:off x="5364202" y="593623"/>
            <a:ext cx="2907698" cy="3203378"/>
          </a:xfrm>
          <a:prstGeom prst="rect">
            <a:avLst/>
          </a:prstGeom>
        </p:spPr>
      </p:sp>
      <p:sp>
        <p:nvSpPr>
          <p:cNvPr id="8" name="Rubrik 3">
            <a:extLst>
              <a:ext uri="{FF2B5EF4-FFF2-40B4-BE49-F238E27FC236}">
                <a16:creationId xmlns:a16="http://schemas.microsoft.com/office/drawing/2014/main" id="{47105B43-1BE6-45F8-9CE0-6974531C177C}"/>
              </a:ext>
            </a:extLst>
          </p:cNvPr>
          <p:cNvSpPr txBox="1">
            <a:spLocks/>
          </p:cNvSpPr>
          <p:nvPr/>
        </p:nvSpPr>
        <p:spPr>
          <a:xfrm>
            <a:off x="882342" y="967459"/>
            <a:ext cx="7763570" cy="510521"/>
          </a:xfrm>
          <a:prstGeom prst="rect">
            <a:avLst/>
          </a:prstGeom>
        </p:spPr>
        <p:txBody>
          <a:bodyPr/>
          <a:lstStyle>
            <a:lvl1pPr algn="l" defTabSz="914400" rtl="0" eaLnBrk="1" latinLnBrk="0" hangingPunct="1">
              <a:lnSpc>
                <a:spcPct val="90000"/>
              </a:lnSpc>
              <a:spcBef>
                <a:spcPct val="0"/>
              </a:spcBef>
              <a:buNone/>
              <a:defRPr sz="2400" b="1" i="0" kern="1200" baseline="0">
                <a:solidFill>
                  <a:schemeClr val="tx1"/>
                </a:solidFill>
                <a:latin typeface="Corbel" panose="020B0503020204020204" pitchFamily="34" charset="0"/>
                <a:ea typeface="+mj-ea"/>
                <a:cs typeface="+mj-cs"/>
              </a:defRPr>
            </a:lvl1pPr>
          </a:lstStyle>
          <a:p>
            <a:r>
              <a:rPr lang="sv-SE" dirty="0"/>
              <a:t>4. Processer</a:t>
            </a:r>
          </a:p>
        </p:txBody>
      </p:sp>
    </p:spTree>
    <p:extLst>
      <p:ext uri="{BB962C8B-B14F-4D97-AF65-F5344CB8AC3E}">
        <p14:creationId xmlns:p14="http://schemas.microsoft.com/office/powerpoint/2010/main" val="1328756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71550" y="740649"/>
            <a:ext cx="5243396" cy="510521"/>
          </a:xfrm>
        </p:spPr>
        <p:txBody>
          <a:bodyPr/>
          <a:lstStyle/>
          <a:p>
            <a:br>
              <a:rPr lang="sv-SE" dirty="0"/>
            </a:br>
            <a:endParaRPr lang="sv-SE" dirty="0"/>
          </a:p>
        </p:txBody>
      </p:sp>
      <p:sp>
        <p:nvSpPr>
          <p:cNvPr id="4" name="Platshållare för innehåll 3">
            <a:extLst>
              <a:ext uri="{FF2B5EF4-FFF2-40B4-BE49-F238E27FC236}">
                <a16:creationId xmlns:a16="http://schemas.microsoft.com/office/drawing/2014/main" id="{1A8B491F-5FCE-4A6F-8BBF-687A22DC106A}"/>
              </a:ext>
            </a:extLst>
          </p:cNvPr>
          <p:cNvSpPr>
            <a:spLocks noGrp="1"/>
          </p:cNvSpPr>
          <p:nvPr>
            <p:ph idx="1"/>
          </p:nvPr>
        </p:nvSpPr>
        <p:spPr>
          <a:xfrm>
            <a:off x="892079" y="1678618"/>
            <a:ext cx="7577718" cy="2692857"/>
          </a:xfrm>
        </p:spPr>
        <p:txBody>
          <a:bodyPr/>
          <a:lstStyle/>
          <a:p>
            <a:pPr marL="0" indent="0">
              <a:buNone/>
            </a:pPr>
            <a:r>
              <a:rPr lang="sv-SE" dirty="0"/>
              <a:t>Hur ser variationen ut i våra processer? Vilka resultat gör vi, utifrån att skapa värde för kunden? Hur mäter vi och följer upp? Hur lär vi oss av våra mätningar?</a:t>
            </a:r>
          </a:p>
        </p:txBody>
      </p:sp>
      <p:sp>
        <p:nvSpPr>
          <p:cNvPr id="6" name="Underrubrik 5">
            <a:extLst>
              <a:ext uri="{FF2B5EF4-FFF2-40B4-BE49-F238E27FC236}">
                <a16:creationId xmlns:a16="http://schemas.microsoft.com/office/drawing/2014/main" id="{CE66DE0B-E3E0-461E-A7EA-34ACAB10D060}"/>
              </a:ext>
            </a:extLst>
          </p:cNvPr>
          <p:cNvSpPr>
            <a:spLocks noGrp="1"/>
          </p:cNvSpPr>
          <p:nvPr>
            <p:ph type="subTitle" idx="10"/>
          </p:nvPr>
        </p:nvSpPr>
        <p:spPr/>
        <p:txBody>
          <a:bodyPr/>
          <a:lstStyle/>
          <a:p>
            <a:endParaRPr lang="sv-SE"/>
          </a:p>
        </p:txBody>
      </p:sp>
      <p:sp>
        <p:nvSpPr>
          <p:cNvPr id="5" name="Rubrik 1"/>
          <p:cNvSpPr txBox="1">
            <a:spLocks/>
          </p:cNvSpPr>
          <p:nvPr/>
        </p:nvSpPr>
        <p:spPr>
          <a:xfrm>
            <a:off x="971550" y="593622"/>
            <a:ext cx="5388612" cy="510521"/>
          </a:xfrm>
          <a:prstGeom prst="rect">
            <a:avLst/>
          </a:prstGeom>
        </p:spPr>
        <p:txBody>
          <a:bodyPr/>
          <a:lstStyle>
            <a:lvl1pPr algn="l" defTabSz="914400" rtl="0" eaLnBrk="1" latinLnBrk="0" hangingPunct="1">
              <a:lnSpc>
                <a:spcPct val="90000"/>
              </a:lnSpc>
              <a:spcBef>
                <a:spcPct val="0"/>
              </a:spcBef>
              <a:buNone/>
              <a:defRPr sz="2400" b="1" i="0" kern="1200" baseline="0">
                <a:solidFill>
                  <a:schemeClr val="tx1"/>
                </a:solidFill>
                <a:latin typeface="Corbel" panose="020B0503020204020204" pitchFamily="34" charset="0"/>
                <a:ea typeface="+mj-ea"/>
                <a:cs typeface="+mj-cs"/>
              </a:defRPr>
            </a:lvl1pPr>
          </a:lstStyle>
          <a:p>
            <a:endParaRPr lang="sv-SE"/>
          </a:p>
        </p:txBody>
      </p:sp>
      <p:sp>
        <p:nvSpPr>
          <p:cNvPr id="7" name="Platshållare för bild 3"/>
          <p:cNvSpPr txBox="1">
            <a:spLocks/>
          </p:cNvSpPr>
          <p:nvPr/>
        </p:nvSpPr>
        <p:spPr>
          <a:xfrm>
            <a:off x="5364202" y="593623"/>
            <a:ext cx="2907698" cy="3203378"/>
          </a:xfrm>
          <a:prstGeom prst="rect">
            <a:avLst/>
          </a:prstGeom>
        </p:spPr>
      </p:sp>
      <p:sp>
        <p:nvSpPr>
          <p:cNvPr id="8" name="Rubrik 3">
            <a:extLst>
              <a:ext uri="{FF2B5EF4-FFF2-40B4-BE49-F238E27FC236}">
                <a16:creationId xmlns:a16="http://schemas.microsoft.com/office/drawing/2014/main" id="{47105B43-1BE6-45F8-9CE0-6974531C177C}"/>
              </a:ext>
            </a:extLst>
          </p:cNvPr>
          <p:cNvSpPr txBox="1">
            <a:spLocks/>
          </p:cNvSpPr>
          <p:nvPr/>
        </p:nvSpPr>
        <p:spPr>
          <a:xfrm>
            <a:off x="785698" y="1136120"/>
            <a:ext cx="7763570" cy="510521"/>
          </a:xfrm>
          <a:prstGeom prst="rect">
            <a:avLst/>
          </a:prstGeom>
        </p:spPr>
        <p:txBody>
          <a:bodyPr/>
          <a:lstStyle>
            <a:lvl1pPr algn="l" defTabSz="914400" rtl="0" eaLnBrk="1" latinLnBrk="0" hangingPunct="1">
              <a:lnSpc>
                <a:spcPct val="90000"/>
              </a:lnSpc>
              <a:spcBef>
                <a:spcPct val="0"/>
              </a:spcBef>
              <a:buNone/>
              <a:defRPr sz="2400" b="1" i="0" kern="1200" baseline="0">
                <a:solidFill>
                  <a:schemeClr val="tx1"/>
                </a:solidFill>
                <a:latin typeface="Corbel" panose="020B0503020204020204" pitchFamily="34" charset="0"/>
                <a:ea typeface="+mj-ea"/>
                <a:cs typeface="+mj-cs"/>
              </a:defRPr>
            </a:lvl1pPr>
          </a:lstStyle>
          <a:p>
            <a:r>
              <a:rPr lang="sv-SE" dirty="0"/>
              <a:t>5. Prestationer - </a:t>
            </a:r>
            <a:r>
              <a:rPr lang="sv-SE" dirty="0" err="1"/>
              <a:t>Patterns</a:t>
            </a:r>
            <a:endParaRPr lang="sv-SE" dirty="0"/>
          </a:p>
        </p:txBody>
      </p:sp>
    </p:spTree>
    <p:extLst>
      <p:ext uri="{BB962C8B-B14F-4D97-AF65-F5344CB8AC3E}">
        <p14:creationId xmlns:p14="http://schemas.microsoft.com/office/powerpoint/2010/main" val="1702361259"/>
      </p:ext>
    </p:extLst>
  </p:cSld>
  <p:clrMapOvr>
    <a:masterClrMapping/>
  </p:clrMapOvr>
</p:sld>
</file>

<file path=ppt/theme/theme1.xml><?xml version="1.0" encoding="utf-8"?>
<a:theme xmlns:a="http://schemas.openxmlformats.org/drawingml/2006/main" name="16_9_Presentation">
  <a:themeElements>
    <a:clrScheme name="Region Blekinge">
      <a:dk1>
        <a:sysClr val="windowText" lastClr="000000"/>
      </a:dk1>
      <a:lt1>
        <a:sysClr val="window" lastClr="FFFFFF"/>
      </a:lt1>
      <a:dk2>
        <a:srgbClr val="003D7C"/>
      </a:dk2>
      <a:lt2>
        <a:srgbClr val="FFFFFF"/>
      </a:lt2>
      <a:accent1>
        <a:srgbClr val="00A6E2"/>
      </a:accent1>
      <a:accent2>
        <a:srgbClr val="003D7C"/>
      </a:accent2>
      <a:accent3>
        <a:srgbClr val="98C21D"/>
      </a:accent3>
      <a:accent4>
        <a:srgbClr val="2D934F"/>
      </a:accent4>
      <a:accent5>
        <a:srgbClr val="D7007F"/>
      </a:accent5>
      <a:accent6>
        <a:srgbClr val="F18700"/>
      </a:accent6>
      <a:hlink>
        <a:srgbClr val="6E368C"/>
      </a:hlink>
      <a:folHlink>
        <a:srgbClr val="E31836"/>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nk.potx" id="{3A6B94AB-9AC6-493E-B36B-B750673A9344}" vid="{6AD9B554-5742-433C-BC9E-516D400D9258}"/>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BA27ED78B4867F4BBDC0A4F1B3669B0E" ma:contentTypeVersion="1" ma:contentTypeDescription="Skapa ett nytt dokument." ma:contentTypeScope="" ma:versionID="045d4ebd1f1d191093f422a57c751351">
  <xsd:schema xmlns:xsd="http://www.w3.org/2001/XMLSchema" xmlns:xs="http://www.w3.org/2001/XMLSchema" xmlns:p="http://schemas.microsoft.com/office/2006/metadata/properties" xmlns:ns2="001765b0-6213-4853-a53c-6f8706b365b3" targetNamespace="http://schemas.microsoft.com/office/2006/metadata/properties" ma:root="true" ma:fieldsID="4564432af5fcf0b6961777c4925ac02c" ns2:_="">
    <xsd:import namespace="001765b0-6213-4853-a53c-6f8706b365b3"/>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1765b0-6213-4853-a53c-6f8706b365b3" elementFormDefault="qualified">
    <xsd:import namespace="http://schemas.microsoft.com/office/2006/documentManagement/types"/>
    <xsd:import namespace="http://schemas.microsoft.com/office/infopath/2007/PartnerControls"/>
    <xsd:element name="SharedWithUsers" ma:index="8"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EE02D2A-0822-423C-AEB4-6C6240925F8E}"/>
</file>

<file path=customXml/itemProps2.xml><?xml version="1.0" encoding="utf-8"?>
<ds:datastoreItem xmlns:ds="http://schemas.openxmlformats.org/officeDocument/2006/customXml" ds:itemID="{F6A8996B-FC19-4629-8E93-42768B4EEBB6}"/>
</file>

<file path=customXml/itemProps3.xml><?xml version="1.0" encoding="utf-8"?>
<ds:datastoreItem xmlns:ds="http://schemas.openxmlformats.org/officeDocument/2006/customXml" ds:itemID="{1CF877D5-BDD2-41E2-B4CA-03520951F3F6}"/>
</file>

<file path=docProps/app.xml><?xml version="1.0" encoding="utf-8"?>
<Properties xmlns="http://schemas.openxmlformats.org/officeDocument/2006/extended-properties" xmlns:vt="http://schemas.openxmlformats.org/officeDocument/2006/docPropsVTypes">
  <Template>blank</Template>
  <TotalTime>48</TotalTime>
  <Words>483</Words>
  <Application>Microsoft Office PowerPoint</Application>
  <PresentationFormat>Bildspel på skärmen (16:9)</PresentationFormat>
  <Paragraphs>34</Paragraphs>
  <Slides>11</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11</vt:i4>
      </vt:variant>
    </vt:vector>
  </HeadingPairs>
  <TitlesOfParts>
    <vt:vector size="15" baseType="lpstr">
      <vt:lpstr>Arial</vt:lpstr>
      <vt:lpstr>Calibri</vt:lpstr>
      <vt:lpstr>Corbel</vt:lpstr>
      <vt:lpstr>16_9_Presentation</vt:lpstr>
      <vt:lpstr>5 p för att lära känna vårt system</vt:lpstr>
      <vt:lpstr> </vt:lpstr>
      <vt:lpstr> </vt:lpstr>
      <vt:lpstr> </vt:lpstr>
      <vt:lpstr> </vt:lpstr>
      <vt:lpstr> </vt:lpstr>
      <vt:lpstr> </vt:lpstr>
      <vt:lpstr> </vt:lpstr>
      <vt:lpstr> </vt:lpstr>
      <vt:lpstr>PowerPoint-presentation</vt:lpstr>
      <vt:lpstr>PowerPoint-presentation</vt:lpstr>
    </vt:vector>
  </TitlesOfParts>
  <Company>Landstinget Blekinge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 Jönköpings studiecirkel Kliniska microsystem</dc:title>
  <dc:creator>Apelman, Inga-Lisa</dc:creator>
  <cp:lastModifiedBy>Apelman, Inga-Lisa</cp:lastModifiedBy>
  <cp:revision>4</cp:revision>
  <dcterms:created xsi:type="dcterms:W3CDTF">2021-03-03T08:41:45Z</dcterms:created>
  <dcterms:modified xsi:type="dcterms:W3CDTF">2021-03-03T09:30:12Z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pråk">
    <vt:lpwstr>Svenska (Sverige)</vt:lpwstr>
  </property>
  <property fmtid="{D5CDD505-2E9C-101B-9397-08002B2CF9AE}" pid="3" name="MSIP_Label_fbac6341-7359-42b1-877b-46cac6ea067b_Enabled">
    <vt:lpwstr>True</vt:lpwstr>
  </property>
  <property fmtid="{D5CDD505-2E9C-101B-9397-08002B2CF9AE}" pid="4" name="MSIP_Label_fbac6341-7359-42b1-877b-46cac6ea067b_SiteId">
    <vt:lpwstr>b864d79d-1d58-48a3-b396-10684dbf5445</vt:lpwstr>
  </property>
  <property fmtid="{D5CDD505-2E9C-101B-9397-08002B2CF9AE}" pid="5" name="MSIP_Label_fbac6341-7359-42b1-877b-46cac6ea067b_Owner">
    <vt:lpwstr>inga-lisa.apelman@regionblekinge.se</vt:lpwstr>
  </property>
  <property fmtid="{D5CDD505-2E9C-101B-9397-08002B2CF9AE}" pid="6" name="MSIP_Label_fbac6341-7359-42b1-877b-46cac6ea067b_SetDate">
    <vt:lpwstr>2021-03-03T09:30:12.0965081Z</vt:lpwstr>
  </property>
  <property fmtid="{D5CDD505-2E9C-101B-9397-08002B2CF9AE}" pid="7" name="MSIP_Label_fbac6341-7359-42b1-877b-46cac6ea067b_Name">
    <vt:lpwstr>Intern</vt:lpwstr>
  </property>
  <property fmtid="{D5CDD505-2E9C-101B-9397-08002B2CF9AE}" pid="8" name="MSIP_Label_fbac6341-7359-42b1-877b-46cac6ea067b_Application">
    <vt:lpwstr>Microsoft Azure Information Protection</vt:lpwstr>
  </property>
  <property fmtid="{D5CDD505-2E9C-101B-9397-08002B2CF9AE}" pid="9" name="MSIP_Label_fbac6341-7359-42b1-877b-46cac6ea067b_ActionId">
    <vt:lpwstr>63291fdf-8a3d-4706-8ceb-9d41f4113c94</vt:lpwstr>
  </property>
  <property fmtid="{D5CDD505-2E9C-101B-9397-08002B2CF9AE}" pid="10" name="MSIP_Label_fbac6341-7359-42b1-877b-46cac6ea067b_Extended_MSFT_Method">
    <vt:lpwstr>Automatic</vt:lpwstr>
  </property>
  <property fmtid="{D5CDD505-2E9C-101B-9397-08002B2CF9AE}" pid="11" name="Sensitivity">
    <vt:lpwstr>Intern</vt:lpwstr>
  </property>
  <property fmtid="{D5CDD505-2E9C-101B-9397-08002B2CF9AE}" pid="12" name="ContentTypeId">
    <vt:lpwstr>0x010100BA27ED78B4867F4BBDC0A4F1B3669B0E</vt:lpwstr>
  </property>
</Properties>
</file>