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6"/>
  </p:notesMasterIdLst>
  <p:sldIdLst>
    <p:sldId id="260" r:id="rId2"/>
    <p:sldId id="264" r:id="rId3"/>
    <p:sldId id="267" r:id="rId4"/>
    <p:sldId id="269" r:id="rId5"/>
    <p:sldId id="268" r:id="rId6"/>
    <p:sldId id="270" r:id="rId7"/>
    <p:sldId id="271" r:id="rId8"/>
    <p:sldId id="273" r:id="rId9"/>
    <p:sldId id="272" r:id="rId10"/>
    <p:sldId id="274" r:id="rId11"/>
    <p:sldId id="275" r:id="rId12"/>
    <p:sldId id="266" r:id="rId13"/>
    <p:sldId id="263" r:id="rId14"/>
    <p:sldId id="265" r:id="rId15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97637-00A4-45EF-A2B2-E52786987CE7}" v="13" dt="2021-03-03T08:28:51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89031" autoAdjust="0"/>
  </p:normalViewPr>
  <p:slideViewPr>
    <p:cSldViewPr snapToGrid="0" snapToObjects="1">
      <p:cViewPr varScale="1">
        <p:scale>
          <a:sx n="129" d="100"/>
          <a:sy n="129" d="100"/>
        </p:scale>
        <p:origin x="798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elman, Inga-Lisa" userId="a48ee354-1745-40a3-86c2-de2c96a1f741" providerId="ADAL" clId="{77097637-00A4-45EF-A2B2-E52786987CE7}"/>
    <pc:docChg chg="undo custSel addSld delSld modSld">
      <pc:chgData name="Apelman, Inga-Lisa" userId="a48ee354-1745-40a3-86c2-de2c96a1f741" providerId="ADAL" clId="{77097637-00A4-45EF-A2B2-E52786987CE7}" dt="2021-03-03T08:31:38.846" v="1623" actId="20577"/>
      <pc:docMkLst>
        <pc:docMk/>
      </pc:docMkLst>
      <pc:sldChg chg="addSp modSp mod">
        <pc:chgData name="Apelman, Inga-Lisa" userId="a48ee354-1745-40a3-86c2-de2c96a1f741" providerId="ADAL" clId="{77097637-00A4-45EF-A2B2-E52786987CE7}" dt="2021-03-03T08:29:11.175" v="1482" actId="1076"/>
        <pc:sldMkLst>
          <pc:docMk/>
          <pc:sldMk cId="2988348688" sldId="264"/>
        </pc:sldMkLst>
        <pc:spChg chg="mod">
          <ac:chgData name="Apelman, Inga-Lisa" userId="a48ee354-1745-40a3-86c2-de2c96a1f741" providerId="ADAL" clId="{77097637-00A4-45EF-A2B2-E52786987CE7}" dt="2021-03-03T08:28:40.787" v="1425" actId="20577"/>
          <ac:spMkLst>
            <pc:docMk/>
            <pc:sldMk cId="2988348688" sldId="264"/>
            <ac:spMk id="9" creationId="{577BBDAF-97AB-4489-9C71-FAE166E50F15}"/>
          </ac:spMkLst>
        </pc:spChg>
        <pc:spChg chg="add mod">
          <ac:chgData name="Apelman, Inga-Lisa" userId="a48ee354-1745-40a3-86c2-de2c96a1f741" providerId="ADAL" clId="{77097637-00A4-45EF-A2B2-E52786987CE7}" dt="2021-03-03T08:29:11.175" v="1482" actId="1076"/>
          <ac:spMkLst>
            <pc:docMk/>
            <pc:sldMk cId="2988348688" sldId="264"/>
            <ac:spMk id="10" creationId="{B4DA2B02-5791-45AE-A56A-1AEAC4B89225}"/>
          </ac:spMkLst>
        </pc:spChg>
      </pc:sldChg>
      <pc:sldChg chg="addSp modSp mod">
        <pc:chgData name="Apelman, Inga-Lisa" userId="a48ee354-1745-40a3-86c2-de2c96a1f741" providerId="ADAL" clId="{77097637-00A4-45EF-A2B2-E52786987CE7}" dt="2021-03-03T08:11:30.073" v="222" actId="20577"/>
        <pc:sldMkLst>
          <pc:docMk/>
          <pc:sldMk cId="1220334288" sldId="267"/>
        </pc:sldMkLst>
        <pc:spChg chg="mod">
          <ac:chgData name="Apelman, Inga-Lisa" userId="a48ee354-1745-40a3-86c2-de2c96a1f741" providerId="ADAL" clId="{77097637-00A4-45EF-A2B2-E52786987CE7}" dt="2021-03-03T08:11:30.073" v="222" actId="20577"/>
          <ac:spMkLst>
            <pc:docMk/>
            <pc:sldMk cId="1220334288" sldId="267"/>
            <ac:spMk id="3" creationId="{68FD49A3-2333-4DD4-88B2-E86B528DA91E}"/>
          </ac:spMkLst>
        </pc:spChg>
        <pc:picChg chg="add mod">
          <ac:chgData name="Apelman, Inga-Lisa" userId="a48ee354-1745-40a3-86c2-de2c96a1f741" providerId="ADAL" clId="{77097637-00A4-45EF-A2B2-E52786987CE7}" dt="2021-03-03T08:08:20.559" v="6" actId="1076"/>
          <ac:picMkLst>
            <pc:docMk/>
            <pc:sldMk cId="1220334288" sldId="267"/>
            <ac:picMk id="6" creationId="{9F23551C-C506-4B62-AC82-17FC4865E64C}"/>
          </ac:picMkLst>
        </pc:picChg>
        <pc:picChg chg="add mod">
          <ac:chgData name="Apelman, Inga-Lisa" userId="a48ee354-1745-40a3-86c2-de2c96a1f741" providerId="ADAL" clId="{77097637-00A4-45EF-A2B2-E52786987CE7}" dt="2021-03-03T08:08:52.104" v="10" actId="1076"/>
          <ac:picMkLst>
            <pc:docMk/>
            <pc:sldMk cId="1220334288" sldId="267"/>
            <ac:picMk id="8" creationId="{D3846DFD-9E63-43AB-A750-3B80A05DE935}"/>
          </ac:picMkLst>
        </pc:picChg>
      </pc:sldChg>
      <pc:sldChg chg="new del">
        <pc:chgData name="Apelman, Inga-Lisa" userId="a48ee354-1745-40a3-86c2-de2c96a1f741" providerId="ADAL" clId="{77097637-00A4-45EF-A2B2-E52786987CE7}" dt="2021-03-03T08:09:01.443" v="12" actId="680"/>
        <pc:sldMkLst>
          <pc:docMk/>
          <pc:sldMk cId="3801690525" sldId="268"/>
        </pc:sldMkLst>
      </pc:sldChg>
      <pc:sldChg chg="modSp new mod">
        <pc:chgData name="Apelman, Inga-Lisa" userId="a48ee354-1745-40a3-86c2-de2c96a1f741" providerId="ADAL" clId="{77097637-00A4-45EF-A2B2-E52786987CE7}" dt="2021-03-03T08:12:11.687" v="262" actId="20577"/>
        <pc:sldMkLst>
          <pc:docMk/>
          <pc:sldMk cId="4258124731" sldId="268"/>
        </pc:sldMkLst>
        <pc:spChg chg="mod">
          <ac:chgData name="Apelman, Inga-Lisa" userId="a48ee354-1745-40a3-86c2-de2c96a1f741" providerId="ADAL" clId="{77097637-00A4-45EF-A2B2-E52786987CE7}" dt="2021-03-03T08:09:07.970" v="19" actId="20577"/>
          <ac:spMkLst>
            <pc:docMk/>
            <pc:sldMk cId="4258124731" sldId="268"/>
            <ac:spMk id="2" creationId="{E596674B-5B11-42CB-8AFE-3BB213E3C02A}"/>
          </ac:spMkLst>
        </pc:spChg>
        <pc:spChg chg="mod">
          <ac:chgData name="Apelman, Inga-Lisa" userId="a48ee354-1745-40a3-86c2-de2c96a1f741" providerId="ADAL" clId="{77097637-00A4-45EF-A2B2-E52786987CE7}" dt="2021-03-03T08:12:11.687" v="262" actId="20577"/>
          <ac:spMkLst>
            <pc:docMk/>
            <pc:sldMk cId="4258124731" sldId="268"/>
            <ac:spMk id="3" creationId="{AB4AC4CC-F9E9-4C0D-AB8E-F4EF66EBD8AE}"/>
          </ac:spMkLst>
        </pc:spChg>
      </pc:sldChg>
      <pc:sldChg chg="addSp modSp add mod">
        <pc:chgData name="Apelman, Inga-Lisa" userId="a48ee354-1745-40a3-86c2-de2c96a1f741" providerId="ADAL" clId="{77097637-00A4-45EF-A2B2-E52786987CE7}" dt="2021-03-03T08:18:20.261" v="612" actId="1076"/>
        <pc:sldMkLst>
          <pc:docMk/>
          <pc:sldMk cId="673802869" sldId="269"/>
        </pc:sldMkLst>
        <pc:spChg chg="add mod">
          <ac:chgData name="Apelman, Inga-Lisa" userId="a48ee354-1745-40a3-86c2-de2c96a1f741" providerId="ADAL" clId="{77097637-00A4-45EF-A2B2-E52786987CE7}" dt="2021-03-03T08:18:20.261" v="612" actId="1076"/>
          <ac:spMkLst>
            <pc:docMk/>
            <pc:sldMk cId="673802869" sldId="269"/>
            <ac:spMk id="2" creationId="{6874ECDB-B67D-4B9E-8008-234CA6E6C330}"/>
          </ac:spMkLst>
        </pc:spChg>
        <pc:spChg chg="mod">
          <ac:chgData name="Apelman, Inga-Lisa" userId="a48ee354-1745-40a3-86c2-de2c96a1f741" providerId="ADAL" clId="{77097637-00A4-45EF-A2B2-E52786987CE7}" dt="2021-03-03T08:18:06.333" v="611" actId="6549"/>
          <ac:spMkLst>
            <pc:docMk/>
            <pc:sldMk cId="673802869" sldId="269"/>
            <ac:spMk id="45" creationId="{852C96DA-682E-4960-B6EC-8F50C379BE8F}"/>
          </ac:spMkLst>
        </pc:spChg>
        <pc:cxnChg chg="mod">
          <ac:chgData name="Apelman, Inga-Lisa" userId="a48ee354-1745-40a3-86c2-de2c96a1f741" providerId="ADAL" clId="{77097637-00A4-45EF-A2B2-E52786987CE7}" dt="2021-03-03T08:18:06.333" v="611" actId="6549"/>
          <ac:cxnSpMkLst>
            <pc:docMk/>
            <pc:sldMk cId="673802869" sldId="269"/>
            <ac:cxnSpMk id="71" creationId="{1787DCE1-80DE-4CEF-8867-A19E9E23D892}"/>
          </ac:cxnSpMkLst>
        </pc:cxnChg>
        <pc:cxnChg chg="mod">
          <ac:chgData name="Apelman, Inga-Lisa" userId="a48ee354-1745-40a3-86c2-de2c96a1f741" providerId="ADAL" clId="{77097637-00A4-45EF-A2B2-E52786987CE7}" dt="2021-03-03T08:18:06.333" v="611" actId="6549"/>
          <ac:cxnSpMkLst>
            <pc:docMk/>
            <pc:sldMk cId="673802869" sldId="269"/>
            <ac:cxnSpMk id="78" creationId="{A41B133C-6949-4E58-83C9-802DF25F3615}"/>
          </ac:cxnSpMkLst>
        </pc:cxnChg>
      </pc:sldChg>
      <pc:sldChg chg="addSp modSp add mod">
        <pc:chgData name="Apelman, Inga-Lisa" userId="a48ee354-1745-40a3-86c2-de2c96a1f741" providerId="ADAL" clId="{77097637-00A4-45EF-A2B2-E52786987CE7}" dt="2021-03-03T08:29:30.632" v="1484" actId="20577"/>
        <pc:sldMkLst>
          <pc:docMk/>
          <pc:sldMk cId="2180888302" sldId="270"/>
        </pc:sldMkLst>
        <pc:spChg chg="mod">
          <ac:chgData name="Apelman, Inga-Lisa" userId="a48ee354-1745-40a3-86c2-de2c96a1f741" providerId="ADAL" clId="{77097637-00A4-45EF-A2B2-E52786987CE7}" dt="2021-03-03T08:18:58.677" v="643" actId="20577"/>
          <ac:spMkLst>
            <pc:docMk/>
            <pc:sldMk cId="2180888302" sldId="270"/>
            <ac:spMk id="5" creationId="{05B8D349-13BF-49F7-8C79-98B0C18E2C54}"/>
          </ac:spMkLst>
        </pc:spChg>
        <pc:spChg chg="mod">
          <ac:chgData name="Apelman, Inga-Lisa" userId="a48ee354-1745-40a3-86c2-de2c96a1f741" providerId="ADAL" clId="{77097637-00A4-45EF-A2B2-E52786987CE7}" dt="2021-03-03T08:19:07.762" v="657" actId="20577"/>
          <ac:spMkLst>
            <pc:docMk/>
            <pc:sldMk cId="2180888302" sldId="270"/>
            <ac:spMk id="11" creationId="{209A6E97-62A1-4748-A554-A366866E46A1}"/>
          </ac:spMkLst>
        </pc:spChg>
        <pc:spChg chg="mod">
          <ac:chgData name="Apelman, Inga-Lisa" userId="a48ee354-1745-40a3-86c2-de2c96a1f741" providerId="ADAL" clId="{77097637-00A4-45EF-A2B2-E52786987CE7}" dt="2021-03-03T08:20:44.583" v="724" actId="114"/>
          <ac:spMkLst>
            <pc:docMk/>
            <pc:sldMk cId="2180888302" sldId="270"/>
            <ac:spMk id="12" creationId="{509F209B-7AB2-4797-8079-BD80F40B3305}"/>
          </ac:spMkLst>
        </pc:spChg>
        <pc:spChg chg="mod">
          <ac:chgData name="Apelman, Inga-Lisa" userId="a48ee354-1745-40a3-86c2-de2c96a1f741" providerId="ADAL" clId="{77097637-00A4-45EF-A2B2-E52786987CE7}" dt="2021-03-03T08:29:30.632" v="1484" actId="20577"/>
          <ac:spMkLst>
            <pc:docMk/>
            <pc:sldMk cId="2180888302" sldId="270"/>
            <ac:spMk id="15" creationId="{26D66959-9198-4699-A4CF-18EEAD5361E9}"/>
          </ac:spMkLst>
        </pc:spChg>
        <pc:spChg chg="add mod">
          <ac:chgData name="Apelman, Inga-Lisa" userId="a48ee354-1745-40a3-86c2-de2c96a1f741" providerId="ADAL" clId="{77097637-00A4-45EF-A2B2-E52786987CE7}" dt="2021-03-03T08:13:47.970" v="277" actId="14100"/>
          <ac:spMkLst>
            <pc:docMk/>
            <pc:sldMk cId="2180888302" sldId="270"/>
            <ac:spMk id="44" creationId="{5EFEAB7E-4A05-48A3-AD9F-D8658BFF4189}"/>
          </ac:spMkLst>
        </pc:spChg>
        <pc:spChg chg="mod">
          <ac:chgData name="Apelman, Inga-Lisa" userId="a48ee354-1745-40a3-86c2-de2c96a1f741" providerId="ADAL" clId="{77097637-00A4-45EF-A2B2-E52786987CE7}" dt="2021-03-03T08:19:34.815" v="681"/>
          <ac:spMkLst>
            <pc:docMk/>
            <pc:sldMk cId="2180888302" sldId="270"/>
            <ac:spMk id="45" creationId="{852C96DA-682E-4960-B6EC-8F50C379BE8F}"/>
          </ac:spMkLst>
        </pc:spChg>
        <pc:cxnChg chg="mod">
          <ac:chgData name="Apelman, Inga-Lisa" userId="a48ee354-1745-40a3-86c2-de2c96a1f741" providerId="ADAL" clId="{77097637-00A4-45EF-A2B2-E52786987CE7}" dt="2021-03-03T08:20:14.218" v="684" actId="20577"/>
          <ac:cxnSpMkLst>
            <pc:docMk/>
            <pc:sldMk cId="2180888302" sldId="270"/>
            <ac:cxnSpMk id="40" creationId="{B9BFDEF6-248B-452E-8A67-2C4D88AEAB1D}"/>
          </ac:cxnSpMkLst>
        </pc:cxnChg>
        <pc:cxnChg chg="mod">
          <ac:chgData name="Apelman, Inga-Lisa" userId="a48ee354-1745-40a3-86c2-de2c96a1f741" providerId="ADAL" clId="{77097637-00A4-45EF-A2B2-E52786987CE7}" dt="2021-03-03T08:20:14.218" v="684" actId="20577"/>
          <ac:cxnSpMkLst>
            <pc:docMk/>
            <pc:sldMk cId="2180888302" sldId="270"/>
            <ac:cxnSpMk id="42" creationId="{9711B77E-2043-4DB8-AB28-99387706AE10}"/>
          </ac:cxnSpMkLst>
        </pc:cxnChg>
        <pc:cxnChg chg="mod">
          <ac:chgData name="Apelman, Inga-Lisa" userId="a48ee354-1745-40a3-86c2-de2c96a1f741" providerId="ADAL" clId="{77097637-00A4-45EF-A2B2-E52786987CE7}" dt="2021-03-03T08:20:14.218" v="684" actId="20577"/>
          <ac:cxnSpMkLst>
            <pc:docMk/>
            <pc:sldMk cId="2180888302" sldId="270"/>
            <ac:cxnSpMk id="43" creationId="{51128747-4464-4D87-A46D-5636C9696045}"/>
          </ac:cxnSpMkLst>
        </pc:cxnChg>
        <pc:cxnChg chg="mod">
          <ac:chgData name="Apelman, Inga-Lisa" userId="a48ee354-1745-40a3-86c2-de2c96a1f741" providerId="ADAL" clId="{77097637-00A4-45EF-A2B2-E52786987CE7}" dt="2021-03-03T08:19:34.815" v="681"/>
          <ac:cxnSpMkLst>
            <pc:docMk/>
            <pc:sldMk cId="2180888302" sldId="270"/>
            <ac:cxnSpMk id="71" creationId="{1787DCE1-80DE-4CEF-8867-A19E9E23D892}"/>
          </ac:cxnSpMkLst>
        </pc:cxnChg>
        <pc:cxnChg chg="mod">
          <ac:chgData name="Apelman, Inga-Lisa" userId="a48ee354-1745-40a3-86c2-de2c96a1f741" providerId="ADAL" clId="{77097637-00A4-45EF-A2B2-E52786987CE7}" dt="2021-03-03T08:20:14.218" v="684" actId="20577"/>
          <ac:cxnSpMkLst>
            <pc:docMk/>
            <pc:sldMk cId="2180888302" sldId="270"/>
            <ac:cxnSpMk id="78" creationId="{A41B133C-6949-4E58-83C9-802DF25F3615}"/>
          </ac:cxnSpMkLst>
        </pc:cxnChg>
      </pc:sldChg>
      <pc:sldChg chg="modSp new mod">
        <pc:chgData name="Apelman, Inga-Lisa" userId="a48ee354-1745-40a3-86c2-de2c96a1f741" providerId="ADAL" clId="{77097637-00A4-45EF-A2B2-E52786987CE7}" dt="2021-03-03T08:15:14.587" v="397" actId="20577"/>
        <pc:sldMkLst>
          <pc:docMk/>
          <pc:sldMk cId="2623497589" sldId="271"/>
        </pc:sldMkLst>
        <pc:spChg chg="mod">
          <ac:chgData name="Apelman, Inga-Lisa" userId="a48ee354-1745-40a3-86c2-de2c96a1f741" providerId="ADAL" clId="{77097637-00A4-45EF-A2B2-E52786987CE7}" dt="2021-03-03T08:14:05.297" v="285" actId="20577"/>
          <ac:spMkLst>
            <pc:docMk/>
            <pc:sldMk cId="2623497589" sldId="271"/>
            <ac:spMk id="2" creationId="{6CE1122F-04F3-4F4A-8217-9A33B1B3F898}"/>
          </ac:spMkLst>
        </pc:spChg>
        <pc:spChg chg="mod">
          <ac:chgData name="Apelman, Inga-Lisa" userId="a48ee354-1745-40a3-86c2-de2c96a1f741" providerId="ADAL" clId="{77097637-00A4-45EF-A2B2-E52786987CE7}" dt="2021-03-03T08:15:14.587" v="397" actId="20577"/>
          <ac:spMkLst>
            <pc:docMk/>
            <pc:sldMk cId="2623497589" sldId="271"/>
            <ac:spMk id="3" creationId="{668BE46B-E293-488F-9AC0-285260DDB1F7}"/>
          </ac:spMkLst>
        </pc:spChg>
      </pc:sldChg>
      <pc:sldChg chg="modSp new mod">
        <pc:chgData name="Apelman, Inga-Lisa" userId="a48ee354-1745-40a3-86c2-de2c96a1f741" providerId="ADAL" clId="{77097637-00A4-45EF-A2B2-E52786987CE7}" dt="2021-03-03T08:22:25.155" v="826" actId="20577"/>
        <pc:sldMkLst>
          <pc:docMk/>
          <pc:sldMk cId="564291297" sldId="272"/>
        </pc:sldMkLst>
        <pc:spChg chg="mod">
          <ac:chgData name="Apelman, Inga-Lisa" userId="a48ee354-1745-40a3-86c2-de2c96a1f741" providerId="ADAL" clId="{77097637-00A4-45EF-A2B2-E52786987CE7}" dt="2021-03-03T08:15:27.269" v="405" actId="20577"/>
          <ac:spMkLst>
            <pc:docMk/>
            <pc:sldMk cId="564291297" sldId="272"/>
            <ac:spMk id="2" creationId="{DDBC2259-8BA0-47CF-82DE-94050C2370AF}"/>
          </ac:spMkLst>
        </pc:spChg>
        <pc:spChg chg="mod">
          <ac:chgData name="Apelman, Inga-Lisa" userId="a48ee354-1745-40a3-86c2-de2c96a1f741" providerId="ADAL" clId="{77097637-00A4-45EF-A2B2-E52786987CE7}" dt="2021-03-03T08:22:25.155" v="826" actId="20577"/>
          <ac:spMkLst>
            <pc:docMk/>
            <pc:sldMk cId="564291297" sldId="272"/>
            <ac:spMk id="3" creationId="{98996B85-9FBA-4271-B852-2CA6FBAACB5C}"/>
          </ac:spMkLst>
        </pc:spChg>
      </pc:sldChg>
      <pc:sldChg chg="addSp add mod">
        <pc:chgData name="Apelman, Inga-Lisa" userId="a48ee354-1745-40a3-86c2-de2c96a1f741" providerId="ADAL" clId="{77097637-00A4-45EF-A2B2-E52786987CE7}" dt="2021-03-03T08:21:17.881" v="726" actId="11529"/>
        <pc:sldMkLst>
          <pc:docMk/>
          <pc:sldMk cId="3717594350" sldId="273"/>
        </pc:sldMkLst>
        <pc:spChg chg="add">
          <ac:chgData name="Apelman, Inga-Lisa" userId="a48ee354-1745-40a3-86c2-de2c96a1f741" providerId="ADAL" clId="{77097637-00A4-45EF-A2B2-E52786987CE7}" dt="2021-03-03T08:21:17.881" v="726" actId="11529"/>
          <ac:spMkLst>
            <pc:docMk/>
            <pc:sldMk cId="3717594350" sldId="273"/>
            <ac:spMk id="2" creationId="{C795E9AC-DD98-49D7-81A6-541E91DB457D}"/>
          </ac:spMkLst>
        </pc:spChg>
      </pc:sldChg>
      <pc:sldChg chg="modSp add mod">
        <pc:chgData name="Apelman, Inga-Lisa" userId="a48ee354-1745-40a3-86c2-de2c96a1f741" providerId="ADAL" clId="{77097637-00A4-45EF-A2B2-E52786987CE7}" dt="2021-03-03T08:25:52.758" v="1149" actId="20577"/>
        <pc:sldMkLst>
          <pc:docMk/>
          <pc:sldMk cId="1516180058" sldId="274"/>
        </pc:sldMkLst>
        <pc:spChg chg="mod">
          <ac:chgData name="Apelman, Inga-Lisa" userId="a48ee354-1745-40a3-86c2-de2c96a1f741" providerId="ADAL" clId="{77097637-00A4-45EF-A2B2-E52786987CE7}" dt="2021-03-03T08:24:40.383" v="1009" actId="20577"/>
          <ac:spMkLst>
            <pc:docMk/>
            <pc:sldMk cId="1516180058" sldId="274"/>
            <ac:spMk id="6" creationId="{974CCCF4-0CEF-4BED-8E73-4AFB75F8044A}"/>
          </ac:spMkLst>
        </pc:spChg>
        <pc:spChg chg="mod">
          <ac:chgData name="Apelman, Inga-Lisa" userId="a48ee354-1745-40a3-86c2-de2c96a1f741" providerId="ADAL" clId="{77097637-00A4-45EF-A2B2-E52786987CE7}" dt="2021-03-03T08:25:52.758" v="1149" actId="20577"/>
          <ac:spMkLst>
            <pc:docMk/>
            <pc:sldMk cId="1516180058" sldId="274"/>
            <ac:spMk id="8" creationId="{77202619-0074-4A2C-8653-86FF21187E27}"/>
          </ac:spMkLst>
        </pc:spChg>
        <pc:spChg chg="mod">
          <ac:chgData name="Apelman, Inga-Lisa" userId="a48ee354-1745-40a3-86c2-de2c96a1f741" providerId="ADAL" clId="{77097637-00A4-45EF-A2B2-E52786987CE7}" dt="2021-03-03T08:24:50.356" v="1039" actId="20577"/>
          <ac:spMkLst>
            <pc:docMk/>
            <pc:sldMk cId="1516180058" sldId="274"/>
            <ac:spMk id="10" creationId="{DFDD3275-8066-4C53-AC6E-5CFB5AC2C499}"/>
          </ac:spMkLst>
        </pc:spChg>
        <pc:spChg chg="mod">
          <ac:chgData name="Apelman, Inga-Lisa" userId="a48ee354-1745-40a3-86c2-de2c96a1f741" providerId="ADAL" clId="{77097637-00A4-45EF-A2B2-E52786987CE7}" dt="2021-03-03T08:22:57.957" v="857" actId="20577"/>
          <ac:spMkLst>
            <pc:docMk/>
            <pc:sldMk cId="1516180058" sldId="274"/>
            <ac:spMk id="16" creationId="{6EA910F1-13BF-43EC-92FF-C07D72374DB6}"/>
          </ac:spMkLst>
        </pc:spChg>
        <pc:spChg chg="mod">
          <ac:chgData name="Apelman, Inga-Lisa" userId="a48ee354-1745-40a3-86c2-de2c96a1f741" providerId="ADAL" clId="{77097637-00A4-45EF-A2B2-E52786987CE7}" dt="2021-03-03T08:23:36.631" v="941" actId="6549"/>
          <ac:spMkLst>
            <pc:docMk/>
            <pc:sldMk cId="1516180058" sldId="274"/>
            <ac:spMk id="17" creationId="{A158E70E-E301-4B8D-9165-89B7A9AB3C6F}"/>
          </ac:spMkLst>
        </pc:spChg>
        <pc:spChg chg="mod">
          <ac:chgData name="Apelman, Inga-Lisa" userId="a48ee354-1745-40a3-86c2-de2c96a1f741" providerId="ADAL" clId="{77097637-00A4-45EF-A2B2-E52786987CE7}" dt="2021-03-03T08:25:03.787" v="1060" actId="20577"/>
          <ac:spMkLst>
            <pc:docMk/>
            <pc:sldMk cId="1516180058" sldId="274"/>
            <ac:spMk id="18" creationId="{CB0865BA-6C05-4417-AF44-C997C22241A5}"/>
          </ac:spMkLst>
        </pc:spChg>
        <pc:spChg chg="mod">
          <ac:chgData name="Apelman, Inga-Lisa" userId="a48ee354-1745-40a3-86c2-de2c96a1f741" providerId="ADAL" clId="{77097637-00A4-45EF-A2B2-E52786987CE7}" dt="2021-03-03T08:24:01.741" v="967" actId="20577"/>
          <ac:spMkLst>
            <pc:docMk/>
            <pc:sldMk cId="1516180058" sldId="274"/>
            <ac:spMk id="19" creationId="{0B05EBDC-ED48-44D8-9566-B4F5367AB802}"/>
          </ac:spMkLst>
        </pc:spChg>
        <pc:spChg chg="mod">
          <ac:chgData name="Apelman, Inga-Lisa" userId="a48ee354-1745-40a3-86c2-de2c96a1f741" providerId="ADAL" clId="{77097637-00A4-45EF-A2B2-E52786987CE7}" dt="2021-03-03T08:25:16.440" v="1073" actId="20577"/>
          <ac:spMkLst>
            <pc:docMk/>
            <pc:sldMk cId="1516180058" sldId="274"/>
            <ac:spMk id="20" creationId="{3B43B664-EDB2-4547-BC38-39DFFCD52091}"/>
          </ac:spMkLst>
        </pc:spChg>
        <pc:spChg chg="mod">
          <ac:chgData name="Apelman, Inga-Lisa" userId="a48ee354-1745-40a3-86c2-de2c96a1f741" providerId="ADAL" clId="{77097637-00A4-45EF-A2B2-E52786987CE7}" dt="2021-03-03T08:25:36.872" v="1125" actId="20577"/>
          <ac:spMkLst>
            <pc:docMk/>
            <pc:sldMk cId="1516180058" sldId="274"/>
            <ac:spMk id="21" creationId="{A9E07804-0674-4670-85C6-B27761F61025}"/>
          </ac:spMkLst>
        </pc:spChg>
      </pc:sldChg>
      <pc:sldChg chg="new del">
        <pc:chgData name="Apelman, Inga-Lisa" userId="a48ee354-1745-40a3-86c2-de2c96a1f741" providerId="ADAL" clId="{77097637-00A4-45EF-A2B2-E52786987CE7}" dt="2021-03-03T08:26:31.874" v="1151" actId="680"/>
        <pc:sldMkLst>
          <pc:docMk/>
          <pc:sldMk cId="1743667281" sldId="275"/>
        </pc:sldMkLst>
      </pc:sldChg>
      <pc:sldChg chg="modSp new mod">
        <pc:chgData name="Apelman, Inga-Lisa" userId="a48ee354-1745-40a3-86c2-de2c96a1f741" providerId="ADAL" clId="{77097637-00A4-45EF-A2B2-E52786987CE7}" dt="2021-03-03T08:31:38.846" v="1623" actId="20577"/>
        <pc:sldMkLst>
          <pc:docMk/>
          <pc:sldMk cId="2879505919" sldId="275"/>
        </pc:sldMkLst>
        <pc:spChg chg="mod">
          <ac:chgData name="Apelman, Inga-Lisa" userId="a48ee354-1745-40a3-86c2-de2c96a1f741" providerId="ADAL" clId="{77097637-00A4-45EF-A2B2-E52786987CE7}" dt="2021-03-03T08:26:39.737" v="1159" actId="20577"/>
          <ac:spMkLst>
            <pc:docMk/>
            <pc:sldMk cId="2879505919" sldId="275"/>
            <ac:spMk id="2" creationId="{7DC1D5D7-14DA-41E9-B28B-ADE04B02EDD9}"/>
          </ac:spMkLst>
        </pc:spChg>
        <pc:spChg chg="mod">
          <ac:chgData name="Apelman, Inga-Lisa" userId="a48ee354-1745-40a3-86c2-de2c96a1f741" providerId="ADAL" clId="{77097637-00A4-45EF-A2B2-E52786987CE7}" dt="2021-03-03T08:31:38.846" v="1623" actId="20577"/>
          <ac:spMkLst>
            <pc:docMk/>
            <pc:sldMk cId="2879505919" sldId="275"/>
            <ac:spMk id="3" creationId="{2FFB9F5D-62A6-4AB9-B41A-B91A215E02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2021-03-03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ltkalmar.se/ImageVault/Images/id_2233/conversionFormat_0/scope_0/webSafe_1/ImageVaultHandler.aspx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61225" y="1487630"/>
            <a:ext cx="7315200" cy="501594"/>
          </a:xfrm>
        </p:spPr>
        <p:txBody>
          <a:bodyPr>
            <a:normAutofit fontScale="90000"/>
          </a:bodyPr>
          <a:lstStyle/>
          <a:p>
            <a:r>
              <a:rPr lang="sv-SE" dirty="0"/>
              <a:t>Påverkansanalys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2087" y="3694092"/>
            <a:ext cx="7160937" cy="209725"/>
          </a:xfrm>
        </p:spPr>
        <p:txBody>
          <a:bodyPr/>
          <a:lstStyle/>
          <a:p>
            <a:r>
              <a:rPr lang="sv-SE" dirty="0"/>
              <a:t>Ett verktyg i Region Blekinges förbättringsmetodik med inspiration av Region Jönköping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9BB2196-8110-4248-B172-B4970AF9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3" y="1262374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Framtida läge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E47F249-4D28-41D3-93CF-6B6E1253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325" y="3415822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05B8D349-13BF-49F7-8C79-98B0C1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166013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rör på mig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74CCCF4-0CEF-4BED-8E73-4AFB75F8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371205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Träning, konditionsträning, styrketräning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8F807523-BB41-4875-88DA-0A581686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3733322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77202619-0074-4A2C-8653-86FF2118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3038231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Dricka </a:t>
            </a:r>
            <a:r>
              <a:rPr lang="sv-SE" sz="800" i="1" dirty="0" err="1">
                <a:cs typeface="Arial" pitchFamily="34" charset="0"/>
              </a:rPr>
              <a:t>camomillte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7C0E1503-E568-4FA7-8422-0C8A88AF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4065110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DD3275-8066-4C53-AC6E-5CFB5AC2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691880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Öka vardagsmotionen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09A6E97-62A1-4748-A554-A366866E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2665169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sover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09F209B-7AB2-4797-8079-BD80F40B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500" y="370316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i="1" dirty="0"/>
              <a:t>Att titta på film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C164658-AE5A-41A2-89A5-E93CE00E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499" y="198724"/>
            <a:ext cx="2112136" cy="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Vad påverkar målet?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AB386D7-2CDA-404F-A298-4D7FD531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580" y="13954"/>
            <a:ext cx="2003693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Hur kan det göras?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6D66959-9198-4699-A4CF-18EEAD53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574399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 vad jag äter</a:t>
            </a:r>
            <a:endParaRPr lang="sv-SE" sz="800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6EA910F1-13BF-43EC-92FF-C07D7237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7969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 Äta halva tallriken grönsaker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A158E70E-E301-4B8D-9165-89B7A9AB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602974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Äta tre gånger plus två mellanmål, inget däremellan</a:t>
            </a: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CB0865BA-6C05-4417-AF44-C997C222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25255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Minska stillasittande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0B05EBDC-ED48-44D8-9566-B4F5367A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968099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Sluta äta glass och kakor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43B664-EDB2-4547-BC38-39DFFCD5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390531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Sova 8 timmar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A9E07804-0674-4670-85C6-B27761F6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704856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 dirty="0">
                <a:cs typeface="Arial" pitchFamily="34" charset="0"/>
              </a:rPr>
              <a:t>Varva ner innan läggdags för att somna bättre</a:t>
            </a:r>
          </a:p>
        </p:txBody>
      </p:sp>
      <p:cxnSp>
        <p:nvCxnSpPr>
          <p:cNvPr id="32" name="Vinklad  45">
            <a:extLst>
              <a:ext uri="{FF2B5EF4-FFF2-40B4-BE49-F238E27FC236}">
                <a16:creationId xmlns:a16="http://schemas.microsoft.com/office/drawing/2014/main" id="{7DED5FE5-3802-42E8-ADC0-FAB62E66A0E8}"/>
              </a:ext>
            </a:extLst>
          </p:cNvPr>
          <p:cNvCxnSpPr>
            <a:stCxn id="15" idx="3"/>
          </p:cNvCxnSpPr>
          <p:nvPr/>
        </p:nvCxnSpPr>
        <p:spPr>
          <a:xfrm flipV="1">
            <a:off x="5022223" y="366438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ad  46">
            <a:extLst>
              <a:ext uri="{FF2B5EF4-FFF2-40B4-BE49-F238E27FC236}">
                <a16:creationId xmlns:a16="http://schemas.microsoft.com/office/drawing/2014/main" id="{27C0DDD7-0B73-452F-BA20-39051139D8D9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5022223" y="726799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ad  47">
            <a:extLst>
              <a:ext uri="{FF2B5EF4-FFF2-40B4-BE49-F238E27FC236}">
                <a16:creationId xmlns:a16="http://schemas.microsoft.com/office/drawing/2014/main" id="{F5D6EA4C-FC9F-4E40-BE96-AED3FD33D876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5022223" y="731562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48">
            <a:extLst>
              <a:ext uri="{FF2B5EF4-FFF2-40B4-BE49-F238E27FC236}">
                <a16:creationId xmlns:a16="http://schemas.microsoft.com/office/drawing/2014/main" id="{53E7C753-537F-4A48-BAF9-4EF6B5259147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022223" y="1495030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ad  49">
            <a:extLst>
              <a:ext uri="{FF2B5EF4-FFF2-40B4-BE49-F238E27FC236}">
                <a16:creationId xmlns:a16="http://schemas.microsoft.com/office/drawing/2014/main" id="{8BE9CD99-457F-49D8-98D9-2FE87E9BD9D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5022223" y="1814019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ad  50">
            <a:extLst>
              <a:ext uri="{FF2B5EF4-FFF2-40B4-BE49-F238E27FC236}">
                <a16:creationId xmlns:a16="http://schemas.microsoft.com/office/drawing/2014/main" id="{E15D274A-0944-4740-B29B-CA6480F9A26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>
            <a:off x="5022223" y="1814019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ad  51">
            <a:extLst>
              <a:ext uri="{FF2B5EF4-FFF2-40B4-BE49-F238E27FC236}">
                <a16:creationId xmlns:a16="http://schemas.microsoft.com/office/drawing/2014/main" id="{A8366E0F-819F-4B65-B06E-56A95F746117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5022223" y="2511975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ad  52">
            <a:extLst>
              <a:ext uri="{FF2B5EF4-FFF2-40B4-BE49-F238E27FC236}">
                <a16:creationId xmlns:a16="http://schemas.microsoft.com/office/drawing/2014/main" id="{54455830-60BE-4B22-ABB4-5277E73560DB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>
            <a:off x="5022223" y="2819058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53">
            <a:extLst>
              <a:ext uri="{FF2B5EF4-FFF2-40B4-BE49-F238E27FC236}">
                <a16:creationId xmlns:a16="http://schemas.microsoft.com/office/drawing/2014/main" id="{B9BFDEF6-248B-452E-8A67-2C4D88AEAB1D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020636" y="3538854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inklad  54">
            <a:extLst>
              <a:ext uri="{FF2B5EF4-FFF2-40B4-BE49-F238E27FC236}">
                <a16:creationId xmlns:a16="http://schemas.microsoft.com/office/drawing/2014/main" id="{A9ED6A86-418B-460D-B39B-477B2C234957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022223" y="2819058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81">
            <a:extLst>
              <a:ext uri="{FF2B5EF4-FFF2-40B4-BE49-F238E27FC236}">
                <a16:creationId xmlns:a16="http://schemas.microsoft.com/office/drawing/2014/main" id="{9711B77E-2043-4DB8-AB28-99387706AE10}"/>
              </a:ext>
            </a:extLst>
          </p:cNvPr>
          <p:cNvCxnSpPr>
            <a:stCxn id="12" idx="3"/>
            <a:endCxn id="7" idx="1"/>
          </p:cNvCxnSpPr>
          <p:nvPr/>
        </p:nvCxnSpPr>
        <p:spPr>
          <a:xfrm flipV="1">
            <a:off x="5020636" y="3855560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82">
            <a:extLst>
              <a:ext uri="{FF2B5EF4-FFF2-40B4-BE49-F238E27FC236}">
                <a16:creationId xmlns:a16="http://schemas.microsoft.com/office/drawing/2014/main" id="{51128747-4464-4D87-A46D-5636C9696045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020636" y="3857049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">
            <a:extLst>
              <a:ext uri="{FF2B5EF4-FFF2-40B4-BE49-F238E27FC236}">
                <a16:creationId xmlns:a16="http://schemas.microsoft.com/office/drawing/2014/main" id="{852C96DA-682E-4960-B6EC-8F50C379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22" y="1683185"/>
            <a:ext cx="186025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/>
              <a:t>Jag vill nå normalvikt så fort som möjligt på ett hållbart sätt, för att göra det behöver jag gå ner 20 kg</a:t>
            </a:r>
            <a:endParaRPr lang="sv-SE" sz="1400" b="1" dirty="0"/>
          </a:p>
        </p:txBody>
      </p:sp>
      <p:cxnSp>
        <p:nvCxnSpPr>
          <p:cNvPr id="57" name="Koppling: vinklad 56">
            <a:extLst>
              <a:ext uri="{FF2B5EF4-FFF2-40B4-BE49-F238E27FC236}">
                <a16:creationId xmlns:a16="http://schemas.microsoft.com/office/drawing/2014/main" id="{56340EE7-A5F6-4FC8-80AF-41D1E128875A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194149" y="1814019"/>
            <a:ext cx="715938" cy="35810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63">
            <a:extLst>
              <a:ext uri="{FF2B5EF4-FFF2-40B4-BE49-F238E27FC236}">
                <a16:creationId xmlns:a16="http://schemas.microsoft.com/office/drawing/2014/main" id="{B7CB0EBE-EED6-499A-B8A8-87F3BCD55A7A}"/>
              </a:ext>
            </a:extLst>
          </p:cNvPr>
          <p:cNvCxnSpPr>
            <a:cxnSpLocks/>
            <a:endCxn id="15" idx="1"/>
          </p:cNvCxnSpPr>
          <p:nvPr/>
        </p:nvCxnSpPr>
        <p:spPr>
          <a:xfrm rot="5400000" flipH="1" flipV="1">
            <a:off x="1993596" y="1289292"/>
            <a:ext cx="1474221" cy="3587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vinklad 70">
            <a:extLst>
              <a:ext uri="{FF2B5EF4-FFF2-40B4-BE49-F238E27FC236}">
                <a16:creationId xmlns:a16="http://schemas.microsoft.com/office/drawing/2014/main" id="{1787DCE1-80DE-4CEF-8867-A19E9E23D892}"/>
              </a:ext>
            </a:extLst>
          </p:cNvPr>
          <p:cNvCxnSpPr>
            <a:stCxn id="45" idx="3"/>
            <a:endCxn id="11" idx="1"/>
          </p:cNvCxnSpPr>
          <p:nvPr/>
        </p:nvCxnSpPr>
        <p:spPr>
          <a:xfrm>
            <a:off x="2190975" y="2375683"/>
            <a:ext cx="719112" cy="44337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ppling: vinklad 77">
            <a:extLst>
              <a:ext uri="{FF2B5EF4-FFF2-40B4-BE49-F238E27FC236}">
                <a16:creationId xmlns:a16="http://schemas.microsoft.com/office/drawing/2014/main" id="{A41B133C-6949-4E58-83C9-802DF25F3615}"/>
              </a:ext>
            </a:extLst>
          </p:cNvPr>
          <p:cNvCxnSpPr>
            <a:stCxn id="45" idx="3"/>
            <a:endCxn id="12" idx="1"/>
          </p:cNvCxnSpPr>
          <p:nvPr/>
        </p:nvCxnSpPr>
        <p:spPr>
          <a:xfrm>
            <a:off x="2190975" y="2375683"/>
            <a:ext cx="717525" cy="14813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 43">
            <a:extLst>
              <a:ext uri="{FF2B5EF4-FFF2-40B4-BE49-F238E27FC236}">
                <a16:creationId xmlns:a16="http://schemas.microsoft.com/office/drawing/2014/main" id="{5EFEAB7E-4A05-48A3-AD9F-D8658BFF4189}"/>
              </a:ext>
            </a:extLst>
          </p:cNvPr>
          <p:cNvSpPr/>
          <p:nvPr/>
        </p:nvSpPr>
        <p:spPr>
          <a:xfrm>
            <a:off x="2404122" y="62981"/>
            <a:ext cx="2970766" cy="464283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Multiplikationstecken 1">
            <a:extLst>
              <a:ext uri="{FF2B5EF4-FFF2-40B4-BE49-F238E27FC236}">
                <a16:creationId xmlns:a16="http://schemas.microsoft.com/office/drawing/2014/main" id="{C795E9AC-DD98-49D7-81A6-541E91DB457D}"/>
              </a:ext>
            </a:extLst>
          </p:cNvPr>
          <p:cNvSpPr/>
          <p:nvPr/>
        </p:nvSpPr>
        <p:spPr>
          <a:xfrm>
            <a:off x="3308195" y="3538854"/>
            <a:ext cx="1353015" cy="77073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18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C1D5D7-14DA-41E9-B28B-ADE04B02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FB9F5D-62A6-4AB9-B41A-B91A215E0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Prioritera de aktiviteter som har störst påverkan, använd gärna prioriteringsmallen i verktygslådan.</a:t>
            </a:r>
          </a:p>
          <a:p>
            <a:r>
              <a:rPr lang="sv-SE" dirty="0"/>
              <a:t>Specificera hur mycket och hur ofta och när aktiviteterna </a:t>
            </a:r>
            <a:r>
              <a:rPr lang="sv-SE"/>
              <a:t>behöver göras utifrån </a:t>
            </a:r>
            <a:r>
              <a:rPr lang="sv-SE" dirty="0"/>
              <a:t>tillgängliga resurser och maximal nytta mot den alternativkostnad som blir. </a:t>
            </a:r>
          </a:p>
          <a:p>
            <a:r>
              <a:rPr lang="sv-SE" dirty="0"/>
              <a:t>Kontrollera så att de aktiviteter som väljs är tillräckliga för att verkligen nå målet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ACE9469C-0A69-427A-800D-07AC5DA1923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50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9BB2196-8110-4248-B172-B4970AF9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3" y="1262374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Framtida läge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E47F249-4D28-41D3-93CF-6B6E1253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325" y="3415822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05B8D349-13BF-49F7-8C79-98B0C1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166013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74CCCF4-0CEF-4BED-8E73-4AFB75F8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371205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8F807523-BB41-4875-88DA-0A581686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3733322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77202619-0074-4A2C-8653-86FF2118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3038231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7C0E1503-E568-4FA7-8422-0C8A88AF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4065110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DD3275-8066-4C53-AC6E-5CFB5AC2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691880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09A6E97-62A1-4748-A554-A366866E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2665169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09F209B-7AB2-4797-8079-BD80F40B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500" y="370316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C164658-AE5A-41A2-89A5-E93CE00E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499" y="198724"/>
            <a:ext cx="2112136" cy="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Vad påverkar målet?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AB386D7-2CDA-404F-A298-4D7FD531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580" y="13954"/>
            <a:ext cx="2003693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Hur kan det göras?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6D66959-9198-4699-A4CF-18EEAD53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574399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 </a:t>
            </a:r>
            <a:endParaRPr lang="sv-SE" sz="800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6EA910F1-13BF-43EC-92FF-C07D7237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42613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>
                <a:cs typeface="Arial" pitchFamily="34" charset="0"/>
              </a:rPr>
              <a:t> 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A158E70E-E301-4B8D-9165-89B7A9AB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602974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CB0865BA-6C05-4417-AF44-C997C222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25255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0B05EBDC-ED48-44D8-9566-B4F5367A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968099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43B664-EDB2-4547-BC38-39DFFCD5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390531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A9E07804-0674-4670-85C6-B27761F6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704856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cxnSp>
        <p:nvCxnSpPr>
          <p:cNvPr id="32" name="Vinklad  45">
            <a:extLst>
              <a:ext uri="{FF2B5EF4-FFF2-40B4-BE49-F238E27FC236}">
                <a16:creationId xmlns:a16="http://schemas.microsoft.com/office/drawing/2014/main" id="{7DED5FE5-3802-42E8-ADC0-FAB62E66A0E8}"/>
              </a:ext>
            </a:extLst>
          </p:cNvPr>
          <p:cNvCxnSpPr>
            <a:stCxn id="15" idx="3"/>
          </p:cNvCxnSpPr>
          <p:nvPr/>
        </p:nvCxnSpPr>
        <p:spPr>
          <a:xfrm flipV="1">
            <a:off x="5022223" y="366438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ad  46">
            <a:extLst>
              <a:ext uri="{FF2B5EF4-FFF2-40B4-BE49-F238E27FC236}">
                <a16:creationId xmlns:a16="http://schemas.microsoft.com/office/drawing/2014/main" id="{27C0DDD7-0B73-452F-BA20-39051139D8D9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5022223" y="726799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ad  47">
            <a:extLst>
              <a:ext uri="{FF2B5EF4-FFF2-40B4-BE49-F238E27FC236}">
                <a16:creationId xmlns:a16="http://schemas.microsoft.com/office/drawing/2014/main" id="{F5D6EA4C-FC9F-4E40-BE96-AED3FD33D876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5022223" y="731562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48">
            <a:extLst>
              <a:ext uri="{FF2B5EF4-FFF2-40B4-BE49-F238E27FC236}">
                <a16:creationId xmlns:a16="http://schemas.microsoft.com/office/drawing/2014/main" id="{53E7C753-537F-4A48-BAF9-4EF6B5259147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022223" y="1495030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ad  49">
            <a:extLst>
              <a:ext uri="{FF2B5EF4-FFF2-40B4-BE49-F238E27FC236}">
                <a16:creationId xmlns:a16="http://schemas.microsoft.com/office/drawing/2014/main" id="{8BE9CD99-457F-49D8-98D9-2FE87E9BD9D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5022223" y="1814019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ad  50">
            <a:extLst>
              <a:ext uri="{FF2B5EF4-FFF2-40B4-BE49-F238E27FC236}">
                <a16:creationId xmlns:a16="http://schemas.microsoft.com/office/drawing/2014/main" id="{E15D274A-0944-4740-B29B-CA6480F9A26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>
            <a:off x="5022223" y="1814019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ad  51">
            <a:extLst>
              <a:ext uri="{FF2B5EF4-FFF2-40B4-BE49-F238E27FC236}">
                <a16:creationId xmlns:a16="http://schemas.microsoft.com/office/drawing/2014/main" id="{A8366E0F-819F-4B65-B06E-56A95F746117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5022223" y="2511975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ad  52">
            <a:extLst>
              <a:ext uri="{FF2B5EF4-FFF2-40B4-BE49-F238E27FC236}">
                <a16:creationId xmlns:a16="http://schemas.microsoft.com/office/drawing/2014/main" id="{54455830-60BE-4B22-ABB4-5277E73560DB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>
            <a:off x="5022223" y="2819058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53">
            <a:extLst>
              <a:ext uri="{FF2B5EF4-FFF2-40B4-BE49-F238E27FC236}">
                <a16:creationId xmlns:a16="http://schemas.microsoft.com/office/drawing/2014/main" id="{B9BFDEF6-248B-452E-8A67-2C4D88AEAB1D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020636" y="3538854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inklad  54">
            <a:extLst>
              <a:ext uri="{FF2B5EF4-FFF2-40B4-BE49-F238E27FC236}">
                <a16:creationId xmlns:a16="http://schemas.microsoft.com/office/drawing/2014/main" id="{A9ED6A86-418B-460D-B39B-477B2C234957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022223" y="2819058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81">
            <a:extLst>
              <a:ext uri="{FF2B5EF4-FFF2-40B4-BE49-F238E27FC236}">
                <a16:creationId xmlns:a16="http://schemas.microsoft.com/office/drawing/2014/main" id="{9711B77E-2043-4DB8-AB28-99387706AE10}"/>
              </a:ext>
            </a:extLst>
          </p:cNvPr>
          <p:cNvCxnSpPr>
            <a:stCxn id="12" idx="3"/>
            <a:endCxn id="7" idx="1"/>
          </p:cNvCxnSpPr>
          <p:nvPr/>
        </p:nvCxnSpPr>
        <p:spPr>
          <a:xfrm flipV="1">
            <a:off x="5020636" y="3855560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82">
            <a:extLst>
              <a:ext uri="{FF2B5EF4-FFF2-40B4-BE49-F238E27FC236}">
                <a16:creationId xmlns:a16="http://schemas.microsoft.com/office/drawing/2014/main" id="{51128747-4464-4D87-A46D-5636C9696045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020636" y="3857049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">
            <a:extLst>
              <a:ext uri="{FF2B5EF4-FFF2-40B4-BE49-F238E27FC236}">
                <a16:creationId xmlns:a16="http://schemas.microsoft.com/office/drawing/2014/main" id="{852C96DA-682E-4960-B6EC-8F50C379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22" y="1683185"/>
            <a:ext cx="1860253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1400" b="1" dirty="0"/>
          </a:p>
          <a:p>
            <a:pPr eaLnBrk="1" hangingPunct="1"/>
            <a:endParaRPr lang="sv-SE" sz="1400" b="1" dirty="0"/>
          </a:p>
          <a:p>
            <a:pPr eaLnBrk="1" hangingPunct="1"/>
            <a:endParaRPr lang="sv-SE" sz="1400" b="1" dirty="0"/>
          </a:p>
          <a:p>
            <a:pPr eaLnBrk="1" hangingPunct="1"/>
            <a:endParaRPr lang="sv-SE" sz="1400" b="1" dirty="0"/>
          </a:p>
        </p:txBody>
      </p:sp>
      <p:cxnSp>
        <p:nvCxnSpPr>
          <p:cNvPr id="57" name="Koppling: vinklad 56">
            <a:extLst>
              <a:ext uri="{FF2B5EF4-FFF2-40B4-BE49-F238E27FC236}">
                <a16:creationId xmlns:a16="http://schemas.microsoft.com/office/drawing/2014/main" id="{56340EE7-A5F6-4FC8-80AF-41D1E128875A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194149" y="1814019"/>
            <a:ext cx="715938" cy="35810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63">
            <a:extLst>
              <a:ext uri="{FF2B5EF4-FFF2-40B4-BE49-F238E27FC236}">
                <a16:creationId xmlns:a16="http://schemas.microsoft.com/office/drawing/2014/main" id="{B7CB0EBE-EED6-499A-B8A8-87F3BCD55A7A}"/>
              </a:ext>
            </a:extLst>
          </p:cNvPr>
          <p:cNvCxnSpPr>
            <a:cxnSpLocks/>
            <a:endCxn id="15" idx="1"/>
          </p:cNvCxnSpPr>
          <p:nvPr/>
        </p:nvCxnSpPr>
        <p:spPr>
          <a:xfrm rot="5400000" flipH="1" flipV="1">
            <a:off x="1993596" y="1289292"/>
            <a:ext cx="1474221" cy="3587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vinklad 70">
            <a:extLst>
              <a:ext uri="{FF2B5EF4-FFF2-40B4-BE49-F238E27FC236}">
                <a16:creationId xmlns:a16="http://schemas.microsoft.com/office/drawing/2014/main" id="{1787DCE1-80DE-4CEF-8867-A19E9E23D892}"/>
              </a:ext>
            </a:extLst>
          </p:cNvPr>
          <p:cNvCxnSpPr>
            <a:stCxn id="45" idx="3"/>
            <a:endCxn id="11" idx="1"/>
          </p:cNvCxnSpPr>
          <p:nvPr/>
        </p:nvCxnSpPr>
        <p:spPr>
          <a:xfrm>
            <a:off x="2190975" y="2160239"/>
            <a:ext cx="719112" cy="65881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ppling: vinklad 77">
            <a:extLst>
              <a:ext uri="{FF2B5EF4-FFF2-40B4-BE49-F238E27FC236}">
                <a16:creationId xmlns:a16="http://schemas.microsoft.com/office/drawing/2014/main" id="{A41B133C-6949-4E58-83C9-802DF25F3615}"/>
              </a:ext>
            </a:extLst>
          </p:cNvPr>
          <p:cNvCxnSpPr>
            <a:stCxn id="45" idx="3"/>
            <a:endCxn id="12" idx="1"/>
          </p:cNvCxnSpPr>
          <p:nvPr/>
        </p:nvCxnSpPr>
        <p:spPr>
          <a:xfrm>
            <a:off x="2190975" y="2160239"/>
            <a:ext cx="717525" cy="169681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55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337D8-AEA9-4CB7-8DA9-E5FC33181C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8C67A47-D04A-4E26-9DF5-6263BC12A26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82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A532646-F10E-4C04-89D8-9E5AB537E8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7311B2-4225-4E74-BE8C-428E9A8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9097B09E-41D8-4E39-988D-57BA81471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89106F-D257-4EE8-906F-A2912571A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61666CD-E156-4249-8F2B-FE0737947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4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Påverkansanalys</a:t>
            </a:r>
            <a:br>
              <a:rPr lang="sv-SE" dirty="0"/>
            </a:br>
            <a:endParaRPr lang="sv-SE" dirty="0"/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971550" y="593622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364202" y="593623"/>
            <a:ext cx="2907698" cy="3203378"/>
          </a:xfrm>
          <a:prstGeom prst="rect">
            <a:avLst/>
          </a:prstGeom>
        </p:spPr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5572C30-9F15-40BF-B545-A2E7E4B83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871" y="848882"/>
            <a:ext cx="5066573" cy="2526161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577BBDAF-97AB-4489-9C71-FAE166E50F15}"/>
              </a:ext>
            </a:extLst>
          </p:cNvPr>
          <p:cNvSpPr txBox="1"/>
          <p:nvPr/>
        </p:nvSpPr>
        <p:spPr>
          <a:xfrm>
            <a:off x="971550" y="1390493"/>
            <a:ext cx="25878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påverkansanalys används för att hitta de faktorer som påverkar ett mål och vilka aktiviteter som skulle kunna ha effekt. </a:t>
            </a:r>
          </a:p>
          <a:p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B4DA2B02-5791-45AE-A56A-1AEAC4B89225}"/>
              </a:ext>
            </a:extLst>
          </p:cNvPr>
          <p:cNvSpPr txBox="1"/>
          <p:nvPr/>
        </p:nvSpPr>
        <p:spPr>
          <a:xfrm>
            <a:off x="971550" y="3477620"/>
            <a:ext cx="485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tom mall finns längst ner i bildspelet</a:t>
            </a:r>
          </a:p>
        </p:txBody>
      </p:sp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5D7215-4338-4DBE-8EDF-0D2E8563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FD49A3-2333-4DD4-88B2-E86B528D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 Ta fram målet eller beskrivningen av det framtida läget (om det inte är framtaget så formulera framtida läge och mål). Tips och verktyg finns i mall för förbättringsarbete A3.</a:t>
            </a:r>
          </a:p>
          <a:p>
            <a:r>
              <a:rPr lang="sv-SE" dirty="0"/>
              <a:t>Sammanfatta målet i rutan för mål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364AA7-E131-47AD-B1EE-7A47169B8CB1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 1" descr="Illustration smarta mål">
            <a:hlinkClick r:id="rId2"/>
            <a:extLst>
              <a:ext uri="{FF2B5EF4-FFF2-40B4-BE49-F238E27FC236}">
                <a16:creationId xmlns:a16="http://schemas.microsoft.com/office/drawing/2014/main" id="{9F23551C-C506-4B62-AC82-17FC4865E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48" y="2084397"/>
            <a:ext cx="1731976" cy="168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7" descr="Tankebubbla">
            <a:extLst>
              <a:ext uri="{FF2B5EF4-FFF2-40B4-BE49-F238E27FC236}">
                <a16:creationId xmlns:a16="http://schemas.microsoft.com/office/drawing/2014/main" id="{D3846DFD-9E63-43AB-A750-3B80A05DE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42438" y="314411"/>
            <a:ext cx="2467493" cy="246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3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9BB2196-8110-4248-B172-B4970AF9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3" y="1262374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Framtida läge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E47F249-4D28-41D3-93CF-6B6E1253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325" y="3415822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05B8D349-13BF-49F7-8C79-98B0C1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166013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74CCCF4-0CEF-4BED-8E73-4AFB75F8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371205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8F807523-BB41-4875-88DA-0A581686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3733322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77202619-0074-4A2C-8653-86FF2118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3038231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7C0E1503-E568-4FA7-8422-0C8A88AF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4065110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DD3275-8066-4C53-AC6E-5CFB5AC2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691880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09A6E97-62A1-4748-A554-A366866E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2665169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09F209B-7AB2-4797-8079-BD80F40B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500" y="370316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endParaRPr lang="sv-SE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C164658-AE5A-41A2-89A5-E93CE00E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499" y="198724"/>
            <a:ext cx="2112136" cy="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Vad påverkar målet?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AB386D7-2CDA-404F-A298-4D7FD531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580" y="13954"/>
            <a:ext cx="2003693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Hur kan det göras?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6D66959-9198-4699-A4CF-18EEAD53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574399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 </a:t>
            </a:r>
            <a:endParaRPr lang="sv-SE" sz="800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6EA910F1-13BF-43EC-92FF-C07D7237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42613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>
                <a:cs typeface="Arial" pitchFamily="34" charset="0"/>
              </a:rPr>
              <a:t> 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A158E70E-E301-4B8D-9165-89B7A9AB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602974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CB0865BA-6C05-4417-AF44-C997C222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25255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0B05EBDC-ED48-44D8-9566-B4F5367A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968099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43B664-EDB2-4547-BC38-39DFFCD5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390531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A9E07804-0674-4670-85C6-B27761F6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704856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cxnSp>
        <p:nvCxnSpPr>
          <p:cNvPr id="32" name="Vinklad  45">
            <a:extLst>
              <a:ext uri="{FF2B5EF4-FFF2-40B4-BE49-F238E27FC236}">
                <a16:creationId xmlns:a16="http://schemas.microsoft.com/office/drawing/2014/main" id="{7DED5FE5-3802-42E8-ADC0-FAB62E66A0E8}"/>
              </a:ext>
            </a:extLst>
          </p:cNvPr>
          <p:cNvCxnSpPr>
            <a:stCxn id="15" idx="3"/>
          </p:cNvCxnSpPr>
          <p:nvPr/>
        </p:nvCxnSpPr>
        <p:spPr>
          <a:xfrm flipV="1">
            <a:off x="5022223" y="366438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ad  46">
            <a:extLst>
              <a:ext uri="{FF2B5EF4-FFF2-40B4-BE49-F238E27FC236}">
                <a16:creationId xmlns:a16="http://schemas.microsoft.com/office/drawing/2014/main" id="{27C0DDD7-0B73-452F-BA20-39051139D8D9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5022223" y="726799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ad  47">
            <a:extLst>
              <a:ext uri="{FF2B5EF4-FFF2-40B4-BE49-F238E27FC236}">
                <a16:creationId xmlns:a16="http://schemas.microsoft.com/office/drawing/2014/main" id="{F5D6EA4C-FC9F-4E40-BE96-AED3FD33D876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5022223" y="731562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48">
            <a:extLst>
              <a:ext uri="{FF2B5EF4-FFF2-40B4-BE49-F238E27FC236}">
                <a16:creationId xmlns:a16="http://schemas.microsoft.com/office/drawing/2014/main" id="{53E7C753-537F-4A48-BAF9-4EF6B5259147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022223" y="1495030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ad  49">
            <a:extLst>
              <a:ext uri="{FF2B5EF4-FFF2-40B4-BE49-F238E27FC236}">
                <a16:creationId xmlns:a16="http://schemas.microsoft.com/office/drawing/2014/main" id="{8BE9CD99-457F-49D8-98D9-2FE87E9BD9D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5022223" y="1814019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ad  50">
            <a:extLst>
              <a:ext uri="{FF2B5EF4-FFF2-40B4-BE49-F238E27FC236}">
                <a16:creationId xmlns:a16="http://schemas.microsoft.com/office/drawing/2014/main" id="{E15D274A-0944-4740-B29B-CA6480F9A26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>
            <a:off x="5022223" y="1814019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ad  51">
            <a:extLst>
              <a:ext uri="{FF2B5EF4-FFF2-40B4-BE49-F238E27FC236}">
                <a16:creationId xmlns:a16="http://schemas.microsoft.com/office/drawing/2014/main" id="{A8366E0F-819F-4B65-B06E-56A95F746117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5022223" y="2511975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ad  52">
            <a:extLst>
              <a:ext uri="{FF2B5EF4-FFF2-40B4-BE49-F238E27FC236}">
                <a16:creationId xmlns:a16="http://schemas.microsoft.com/office/drawing/2014/main" id="{54455830-60BE-4B22-ABB4-5277E73560DB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>
            <a:off x="5022223" y="2819058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53">
            <a:extLst>
              <a:ext uri="{FF2B5EF4-FFF2-40B4-BE49-F238E27FC236}">
                <a16:creationId xmlns:a16="http://schemas.microsoft.com/office/drawing/2014/main" id="{B9BFDEF6-248B-452E-8A67-2C4D88AEAB1D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020636" y="3538854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inklad  54">
            <a:extLst>
              <a:ext uri="{FF2B5EF4-FFF2-40B4-BE49-F238E27FC236}">
                <a16:creationId xmlns:a16="http://schemas.microsoft.com/office/drawing/2014/main" id="{A9ED6A86-418B-460D-B39B-477B2C234957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022223" y="2819058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81">
            <a:extLst>
              <a:ext uri="{FF2B5EF4-FFF2-40B4-BE49-F238E27FC236}">
                <a16:creationId xmlns:a16="http://schemas.microsoft.com/office/drawing/2014/main" id="{9711B77E-2043-4DB8-AB28-99387706AE10}"/>
              </a:ext>
            </a:extLst>
          </p:cNvPr>
          <p:cNvCxnSpPr>
            <a:stCxn id="12" idx="3"/>
            <a:endCxn id="7" idx="1"/>
          </p:cNvCxnSpPr>
          <p:nvPr/>
        </p:nvCxnSpPr>
        <p:spPr>
          <a:xfrm flipV="1">
            <a:off x="5020636" y="3855560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82">
            <a:extLst>
              <a:ext uri="{FF2B5EF4-FFF2-40B4-BE49-F238E27FC236}">
                <a16:creationId xmlns:a16="http://schemas.microsoft.com/office/drawing/2014/main" id="{51128747-4464-4D87-A46D-5636C9696045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020636" y="3857049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">
            <a:extLst>
              <a:ext uri="{FF2B5EF4-FFF2-40B4-BE49-F238E27FC236}">
                <a16:creationId xmlns:a16="http://schemas.microsoft.com/office/drawing/2014/main" id="{852C96DA-682E-4960-B6EC-8F50C379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22" y="1683185"/>
            <a:ext cx="186025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Jag vill nå normalvikt så fort som möjligt på ett hållbart sätt, för att göra det behöver jag gå ner 20 kg</a:t>
            </a:r>
          </a:p>
        </p:txBody>
      </p:sp>
      <p:cxnSp>
        <p:nvCxnSpPr>
          <p:cNvPr id="57" name="Koppling: vinklad 56">
            <a:extLst>
              <a:ext uri="{FF2B5EF4-FFF2-40B4-BE49-F238E27FC236}">
                <a16:creationId xmlns:a16="http://schemas.microsoft.com/office/drawing/2014/main" id="{56340EE7-A5F6-4FC8-80AF-41D1E128875A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194149" y="1814019"/>
            <a:ext cx="715938" cy="35810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63">
            <a:extLst>
              <a:ext uri="{FF2B5EF4-FFF2-40B4-BE49-F238E27FC236}">
                <a16:creationId xmlns:a16="http://schemas.microsoft.com/office/drawing/2014/main" id="{B7CB0EBE-EED6-499A-B8A8-87F3BCD55A7A}"/>
              </a:ext>
            </a:extLst>
          </p:cNvPr>
          <p:cNvCxnSpPr>
            <a:cxnSpLocks/>
            <a:endCxn id="15" idx="1"/>
          </p:cNvCxnSpPr>
          <p:nvPr/>
        </p:nvCxnSpPr>
        <p:spPr>
          <a:xfrm rot="5400000" flipH="1" flipV="1">
            <a:off x="1993596" y="1289292"/>
            <a:ext cx="1474221" cy="3587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vinklad 70">
            <a:extLst>
              <a:ext uri="{FF2B5EF4-FFF2-40B4-BE49-F238E27FC236}">
                <a16:creationId xmlns:a16="http://schemas.microsoft.com/office/drawing/2014/main" id="{1787DCE1-80DE-4CEF-8867-A19E9E23D892}"/>
              </a:ext>
            </a:extLst>
          </p:cNvPr>
          <p:cNvCxnSpPr>
            <a:stCxn id="45" idx="3"/>
            <a:endCxn id="11" idx="1"/>
          </p:cNvCxnSpPr>
          <p:nvPr/>
        </p:nvCxnSpPr>
        <p:spPr>
          <a:xfrm>
            <a:off x="2190975" y="2375683"/>
            <a:ext cx="719112" cy="44337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ppling: vinklad 77">
            <a:extLst>
              <a:ext uri="{FF2B5EF4-FFF2-40B4-BE49-F238E27FC236}">
                <a16:creationId xmlns:a16="http://schemas.microsoft.com/office/drawing/2014/main" id="{A41B133C-6949-4E58-83C9-802DF25F3615}"/>
              </a:ext>
            </a:extLst>
          </p:cNvPr>
          <p:cNvCxnSpPr>
            <a:stCxn id="45" idx="3"/>
            <a:endCxn id="12" idx="1"/>
          </p:cNvCxnSpPr>
          <p:nvPr/>
        </p:nvCxnSpPr>
        <p:spPr>
          <a:xfrm>
            <a:off x="2190975" y="2375683"/>
            <a:ext cx="717525" cy="14813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 1">
            <a:extLst>
              <a:ext uri="{FF2B5EF4-FFF2-40B4-BE49-F238E27FC236}">
                <a16:creationId xmlns:a16="http://schemas.microsoft.com/office/drawing/2014/main" id="{6874ECDB-B67D-4B9E-8008-234CA6E6C330}"/>
              </a:ext>
            </a:extLst>
          </p:cNvPr>
          <p:cNvSpPr/>
          <p:nvPr/>
        </p:nvSpPr>
        <p:spPr>
          <a:xfrm>
            <a:off x="162899" y="1371205"/>
            <a:ext cx="2171132" cy="1976789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380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6674B-5B11-42CB-8AFE-3BB213E3C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4AC4CC-F9E9-4C0D-AB8E-F4EF66EBD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51169"/>
            <a:ext cx="5972948" cy="1670451"/>
          </a:xfrm>
        </p:spPr>
        <p:txBody>
          <a:bodyPr/>
          <a:lstStyle/>
          <a:p>
            <a:r>
              <a:rPr lang="sv-SE" dirty="0"/>
              <a:t>Fundera i gruppen på vad ni tror påverkar målet</a:t>
            </a:r>
          </a:p>
          <a:p>
            <a:r>
              <a:rPr lang="sv-SE" dirty="0"/>
              <a:t>Fyll i rutorna första raden </a:t>
            </a:r>
          </a:p>
          <a:p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D10036B5-D851-4772-A693-7ABB4F66C9EF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12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9BB2196-8110-4248-B172-B4970AF9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3" y="1262374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Framtida läge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E47F249-4D28-41D3-93CF-6B6E1253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325" y="3415822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05B8D349-13BF-49F7-8C79-98B0C1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166013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rör på mig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74CCCF4-0CEF-4BED-8E73-4AFB75F8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371205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8F807523-BB41-4875-88DA-0A581686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3733322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77202619-0074-4A2C-8653-86FF2118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3038231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7C0E1503-E568-4FA7-8422-0C8A88AF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4065110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DD3275-8066-4C53-AC6E-5CFB5AC2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691880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09A6E97-62A1-4748-A554-A366866E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2665169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sover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09F209B-7AB2-4797-8079-BD80F40B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500" y="370316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i="1" dirty="0"/>
              <a:t>Att titta på film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C164658-AE5A-41A2-89A5-E93CE00E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499" y="198724"/>
            <a:ext cx="2112136" cy="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Vad påverkar målet?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AB386D7-2CDA-404F-A298-4D7FD531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580" y="13954"/>
            <a:ext cx="2003693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Hur kan det göras?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6D66959-9198-4699-A4CF-18EEAD53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574399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 Vad jag äter</a:t>
            </a:r>
            <a:endParaRPr lang="sv-SE" sz="800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6EA910F1-13BF-43EC-92FF-C07D7237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42613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>
                <a:cs typeface="Arial" pitchFamily="34" charset="0"/>
              </a:rPr>
              <a:t> 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A158E70E-E301-4B8D-9165-89B7A9AB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602974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CB0865BA-6C05-4417-AF44-C997C222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25255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0B05EBDC-ED48-44D8-9566-B4F5367A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968099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43B664-EDB2-4547-BC38-39DFFCD5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390531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A9E07804-0674-4670-85C6-B27761F6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704856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cxnSp>
        <p:nvCxnSpPr>
          <p:cNvPr id="32" name="Vinklad  45">
            <a:extLst>
              <a:ext uri="{FF2B5EF4-FFF2-40B4-BE49-F238E27FC236}">
                <a16:creationId xmlns:a16="http://schemas.microsoft.com/office/drawing/2014/main" id="{7DED5FE5-3802-42E8-ADC0-FAB62E66A0E8}"/>
              </a:ext>
            </a:extLst>
          </p:cNvPr>
          <p:cNvCxnSpPr>
            <a:stCxn id="15" idx="3"/>
          </p:cNvCxnSpPr>
          <p:nvPr/>
        </p:nvCxnSpPr>
        <p:spPr>
          <a:xfrm flipV="1">
            <a:off x="5022223" y="366438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ad  46">
            <a:extLst>
              <a:ext uri="{FF2B5EF4-FFF2-40B4-BE49-F238E27FC236}">
                <a16:creationId xmlns:a16="http://schemas.microsoft.com/office/drawing/2014/main" id="{27C0DDD7-0B73-452F-BA20-39051139D8D9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5022223" y="726799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ad  47">
            <a:extLst>
              <a:ext uri="{FF2B5EF4-FFF2-40B4-BE49-F238E27FC236}">
                <a16:creationId xmlns:a16="http://schemas.microsoft.com/office/drawing/2014/main" id="{F5D6EA4C-FC9F-4E40-BE96-AED3FD33D876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5022223" y="731562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48">
            <a:extLst>
              <a:ext uri="{FF2B5EF4-FFF2-40B4-BE49-F238E27FC236}">
                <a16:creationId xmlns:a16="http://schemas.microsoft.com/office/drawing/2014/main" id="{53E7C753-537F-4A48-BAF9-4EF6B5259147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022223" y="1495030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ad  49">
            <a:extLst>
              <a:ext uri="{FF2B5EF4-FFF2-40B4-BE49-F238E27FC236}">
                <a16:creationId xmlns:a16="http://schemas.microsoft.com/office/drawing/2014/main" id="{8BE9CD99-457F-49D8-98D9-2FE87E9BD9D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5022223" y="1814019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ad  50">
            <a:extLst>
              <a:ext uri="{FF2B5EF4-FFF2-40B4-BE49-F238E27FC236}">
                <a16:creationId xmlns:a16="http://schemas.microsoft.com/office/drawing/2014/main" id="{E15D274A-0944-4740-B29B-CA6480F9A26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>
            <a:off x="5022223" y="1814019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ad  51">
            <a:extLst>
              <a:ext uri="{FF2B5EF4-FFF2-40B4-BE49-F238E27FC236}">
                <a16:creationId xmlns:a16="http://schemas.microsoft.com/office/drawing/2014/main" id="{A8366E0F-819F-4B65-B06E-56A95F746117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5022223" y="2511975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ad  52">
            <a:extLst>
              <a:ext uri="{FF2B5EF4-FFF2-40B4-BE49-F238E27FC236}">
                <a16:creationId xmlns:a16="http://schemas.microsoft.com/office/drawing/2014/main" id="{54455830-60BE-4B22-ABB4-5277E73560DB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>
            <a:off x="5022223" y="2819058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53">
            <a:extLst>
              <a:ext uri="{FF2B5EF4-FFF2-40B4-BE49-F238E27FC236}">
                <a16:creationId xmlns:a16="http://schemas.microsoft.com/office/drawing/2014/main" id="{B9BFDEF6-248B-452E-8A67-2C4D88AEAB1D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020636" y="3538854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inklad  54">
            <a:extLst>
              <a:ext uri="{FF2B5EF4-FFF2-40B4-BE49-F238E27FC236}">
                <a16:creationId xmlns:a16="http://schemas.microsoft.com/office/drawing/2014/main" id="{A9ED6A86-418B-460D-B39B-477B2C234957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022223" y="2819058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81">
            <a:extLst>
              <a:ext uri="{FF2B5EF4-FFF2-40B4-BE49-F238E27FC236}">
                <a16:creationId xmlns:a16="http://schemas.microsoft.com/office/drawing/2014/main" id="{9711B77E-2043-4DB8-AB28-99387706AE10}"/>
              </a:ext>
            </a:extLst>
          </p:cNvPr>
          <p:cNvCxnSpPr>
            <a:stCxn id="12" idx="3"/>
            <a:endCxn id="7" idx="1"/>
          </p:cNvCxnSpPr>
          <p:nvPr/>
        </p:nvCxnSpPr>
        <p:spPr>
          <a:xfrm flipV="1">
            <a:off x="5020636" y="3855560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82">
            <a:extLst>
              <a:ext uri="{FF2B5EF4-FFF2-40B4-BE49-F238E27FC236}">
                <a16:creationId xmlns:a16="http://schemas.microsoft.com/office/drawing/2014/main" id="{51128747-4464-4D87-A46D-5636C9696045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020636" y="3857049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">
            <a:extLst>
              <a:ext uri="{FF2B5EF4-FFF2-40B4-BE49-F238E27FC236}">
                <a16:creationId xmlns:a16="http://schemas.microsoft.com/office/drawing/2014/main" id="{852C96DA-682E-4960-B6EC-8F50C379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22" y="1683185"/>
            <a:ext cx="186025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/>
              <a:t>Jag vill nå normalvikt så fort som möjligt på ett hållbart sätt, för att göra det behöver jag gå ner 20 kg</a:t>
            </a:r>
            <a:endParaRPr lang="sv-SE" sz="1400" b="1" dirty="0"/>
          </a:p>
        </p:txBody>
      </p:sp>
      <p:cxnSp>
        <p:nvCxnSpPr>
          <p:cNvPr id="57" name="Koppling: vinklad 56">
            <a:extLst>
              <a:ext uri="{FF2B5EF4-FFF2-40B4-BE49-F238E27FC236}">
                <a16:creationId xmlns:a16="http://schemas.microsoft.com/office/drawing/2014/main" id="{56340EE7-A5F6-4FC8-80AF-41D1E128875A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194149" y="1814019"/>
            <a:ext cx="715938" cy="35810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63">
            <a:extLst>
              <a:ext uri="{FF2B5EF4-FFF2-40B4-BE49-F238E27FC236}">
                <a16:creationId xmlns:a16="http://schemas.microsoft.com/office/drawing/2014/main" id="{B7CB0EBE-EED6-499A-B8A8-87F3BCD55A7A}"/>
              </a:ext>
            </a:extLst>
          </p:cNvPr>
          <p:cNvCxnSpPr>
            <a:cxnSpLocks/>
            <a:endCxn id="15" idx="1"/>
          </p:cNvCxnSpPr>
          <p:nvPr/>
        </p:nvCxnSpPr>
        <p:spPr>
          <a:xfrm rot="5400000" flipH="1" flipV="1">
            <a:off x="1993596" y="1289292"/>
            <a:ext cx="1474221" cy="3587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vinklad 70">
            <a:extLst>
              <a:ext uri="{FF2B5EF4-FFF2-40B4-BE49-F238E27FC236}">
                <a16:creationId xmlns:a16="http://schemas.microsoft.com/office/drawing/2014/main" id="{1787DCE1-80DE-4CEF-8867-A19E9E23D892}"/>
              </a:ext>
            </a:extLst>
          </p:cNvPr>
          <p:cNvCxnSpPr>
            <a:stCxn id="45" idx="3"/>
            <a:endCxn id="11" idx="1"/>
          </p:cNvCxnSpPr>
          <p:nvPr/>
        </p:nvCxnSpPr>
        <p:spPr>
          <a:xfrm>
            <a:off x="2190975" y="2375683"/>
            <a:ext cx="719112" cy="44337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ppling: vinklad 77">
            <a:extLst>
              <a:ext uri="{FF2B5EF4-FFF2-40B4-BE49-F238E27FC236}">
                <a16:creationId xmlns:a16="http://schemas.microsoft.com/office/drawing/2014/main" id="{A41B133C-6949-4E58-83C9-802DF25F3615}"/>
              </a:ext>
            </a:extLst>
          </p:cNvPr>
          <p:cNvCxnSpPr>
            <a:stCxn id="45" idx="3"/>
            <a:endCxn id="12" idx="1"/>
          </p:cNvCxnSpPr>
          <p:nvPr/>
        </p:nvCxnSpPr>
        <p:spPr>
          <a:xfrm>
            <a:off x="2190975" y="2375683"/>
            <a:ext cx="717525" cy="14813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 43">
            <a:extLst>
              <a:ext uri="{FF2B5EF4-FFF2-40B4-BE49-F238E27FC236}">
                <a16:creationId xmlns:a16="http://schemas.microsoft.com/office/drawing/2014/main" id="{5EFEAB7E-4A05-48A3-AD9F-D8658BFF4189}"/>
              </a:ext>
            </a:extLst>
          </p:cNvPr>
          <p:cNvSpPr/>
          <p:nvPr/>
        </p:nvSpPr>
        <p:spPr>
          <a:xfrm>
            <a:off x="2404122" y="62981"/>
            <a:ext cx="2970766" cy="464283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88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E1122F-04F3-4F4A-8217-9A33B1B3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8BE46B-E293-488F-9AC0-285260DDB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Kolla fakta, stämmer det ni tänkte</a:t>
            </a:r>
          </a:p>
          <a:p>
            <a:r>
              <a:rPr lang="sv-SE" dirty="0"/>
              <a:t>Finns det något mer?</a:t>
            </a:r>
          </a:p>
          <a:p>
            <a:r>
              <a:rPr lang="sv-SE" dirty="0"/>
              <a:t>Finns det något som ni behöver ta bort?</a:t>
            </a:r>
          </a:p>
          <a:p>
            <a:r>
              <a:rPr lang="sv-SE" dirty="0"/>
              <a:t>Justera i mallen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39540204-797C-4233-B7CF-3F56040D3587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49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9BB2196-8110-4248-B172-B4970AF9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13" y="1262374"/>
            <a:ext cx="2112136" cy="42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marL="519113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Mål/</a:t>
            </a:r>
          </a:p>
          <a:p>
            <a:pPr algn="ctr" eaLnBrk="1" hangingPunct="1"/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Framtida läge</a:t>
            </a:r>
            <a:endParaRPr lang="sv-SE" sz="1000" b="1" dirty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DE47F249-4D28-41D3-93CF-6B6E1253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325" y="3415822"/>
            <a:ext cx="3168204" cy="24606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05B8D349-13BF-49F7-8C79-98B0C1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166013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rör på mig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74CCCF4-0CEF-4BED-8E73-4AFB75F80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371205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8F807523-BB41-4875-88DA-0A581686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3733322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77202619-0074-4A2C-8653-86FF21187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3038231"/>
            <a:ext cx="3168204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7C0E1503-E568-4FA7-8422-0C8A88AF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3" y="4065110"/>
            <a:ext cx="3168203" cy="24447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0" name="Text Box 21">
            <a:extLst>
              <a:ext uri="{FF2B5EF4-FFF2-40B4-BE49-F238E27FC236}">
                <a16:creationId xmlns:a16="http://schemas.microsoft.com/office/drawing/2014/main" id="{DFDD3275-8066-4C53-AC6E-5CFB5AC2C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1691880"/>
            <a:ext cx="3168203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09A6E97-62A1-4748-A554-A366866E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2665169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dirty="0"/>
              <a:t>Hur jag sover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09F209B-7AB2-4797-8079-BD80F40B3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500" y="3703160"/>
            <a:ext cx="2112136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v-SE"/>
            </a:defPPr>
            <a:lvl1pPr>
              <a:defRPr sz="1400" b="1"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r>
              <a:rPr lang="sv-SE" i="1" dirty="0"/>
              <a:t>Att titta på film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C164658-AE5A-41A2-89A5-E93CE00E1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499" y="198724"/>
            <a:ext cx="2112136" cy="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Vad påverkar målet?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AB386D7-2CDA-404F-A298-4D7FD531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580" y="13954"/>
            <a:ext cx="2003693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sv-SE" sz="1000" b="1" dirty="0">
                <a:solidFill>
                  <a:srgbClr val="000000"/>
                </a:solidFill>
                <a:cs typeface="Arial" pitchFamily="34" charset="0"/>
              </a:rPr>
              <a:t>Hur kan det göras?</a:t>
            </a:r>
            <a:endParaRPr lang="sv-SE" sz="800" i="1" dirty="0">
              <a:cs typeface="Arial" pitchFamily="34" charset="0"/>
            </a:endParaRP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6D66959-9198-4699-A4CF-18EEAD536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087" y="574399"/>
            <a:ext cx="2112136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 dirty="0"/>
              <a:t> vad jag äter</a:t>
            </a:r>
            <a:endParaRPr lang="sv-SE" sz="800" dirty="0"/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id="{6EA910F1-13BF-43EC-92FF-C07D72374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42613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800" i="1">
                <a:cs typeface="Arial" pitchFamily="34" charset="0"/>
              </a:rPr>
              <a:t> 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A158E70E-E301-4B8D-9165-89B7A9AB3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602974"/>
            <a:ext cx="3168204" cy="24765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CB0865BA-6C05-4417-AF44-C997C222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912" y="2025255"/>
            <a:ext cx="3168204" cy="2428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0B05EBDC-ED48-44D8-9566-B4F5367A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968099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3B43B664-EDB2-4547-BC38-39DFFCD5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390531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A9E07804-0674-4670-85C6-B27761F61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500" y="2704856"/>
            <a:ext cx="3168203" cy="242888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8522" tIns="29261" rIns="58522" bIns="2926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endParaRPr lang="sv-SE" sz="800" i="1">
              <a:cs typeface="Arial" pitchFamily="34" charset="0"/>
            </a:endParaRPr>
          </a:p>
        </p:txBody>
      </p:sp>
      <p:cxnSp>
        <p:nvCxnSpPr>
          <p:cNvPr id="32" name="Vinklad  45">
            <a:extLst>
              <a:ext uri="{FF2B5EF4-FFF2-40B4-BE49-F238E27FC236}">
                <a16:creationId xmlns:a16="http://schemas.microsoft.com/office/drawing/2014/main" id="{7DED5FE5-3802-42E8-ADC0-FAB62E66A0E8}"/>
              </a:ext>
            </a:extLst>
          </p:cNvPr>
          <p:cNvCxnSpPr>
            <a:stCxn id="15" idx="3"/>
          </p:cNvCxnSpPr>
          <p:nvPr/>
        </p:nvCxnSpPr>
        <p:spPr>
          <a:xfrm flipV="1">
            <a:off x="5022223" y="366438"/>
            <a:ext cx="551689" cy="365124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Vinklad  46">
            <a:extLst>
              <a:ext uri="{FF2B5EF4-FFF2-40B4-BE49-F238E27FC236}">
                <a16:creationId xmlns:a16="http://schemas.microsoft.com/office/drawing/2014/main" id="{27C0DDD7-0B73-452F-BA20-39051139D8D9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 flipV="1">
            <a:off x="5022223" y="726799"/>
            <a:ext cx="551689" cy="476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inklad  47">
            <a:extLst>
              <a:ext uri="{FF2B5EF4-FFF2-40B4-BE49-F238E27FC236}">
                <a16:creationId xmlns:a16="http://schemas.microsoft.com/office/drawing/2014/main" id="{F5D6EA4C-FC9F-4E40-BE96-AED3FD33D876}"/>
              </a:ext>
            </a:extLst>
          </p:cNvPr>
          <p:cNvCxnSpPr>
            <a:stCxn id="15" idx="3"/>
            <a:endCxn id="19" idx="1"/>
          </p:cNvCxnSpPr>
          <p:nvPr/>
        </p:nvCxnSpPr>
        <p:spPr>
          <a:xfrm>
            <a:off x="5022223" y="731562"/>
            <a:ext cx="553277" cy="357981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Vinklad  48">
            <a:extLst>
              <a:ext uri="{FF2B5EF4-FFF2-40B4-BE49-F238E27FC236}">
                <a16:creationId xmlns:a16="http://schemas.microsoft.com/office/drawing/2014/main" id="{53E7C753-537F-4A48-BAF9-4EF6B5259147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5022223" y="1495030"/>
            <a:ext cx="553277" cy="3189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Vinklad  49">
            <a:extLst>
              <a:ext uri="{FF2B5EF4-FFF2-40B4-BE49-F238E27FC236}">
                <a16:creationId xmlns:a16="http://schemas.microsoft.com/office/drawing/2014/main" id="{8BE9CD99-457F-49D8-98D9-2FE87E9BD9D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5022223" y="1814019"/>
            <a:ext cx="553277" cy="1686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Vinklad  50">
            <a:extLst>
              <a:ext uri="{FF2B5EF4-FFF2-40B4-BE49-F238E27FC236}">
                <a16:creationId xmlns:a16="http://schemas.microsoft.com/office/drawing/2014/main" id="{E15D274A-0944-4740-B29B-CA6480F9A26A}"/>
              </a:ext>
            </a:extLst>
          </p:cNvPr>
          <p:cNvCxnSpPr>
            <a:stCxn id="5" idx="3"/>
            <a:endCxn id="18" idx="1"/>
          </p:cNvCxnSpPr>
          <p:nvPr/>
        </p:nvCxnSpPr>
        <p:spPr>
          <a:xfrm>
            <a:off x="5022223" y="1814019"/>
            <a:ext cx="551689" cy="332680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inklad  51">
            <a:extLst>
              <a:ext uri="{FF2B5EF4-FFF2-40B4-BE49-F238E27FC236}">
                <a16:creationId xmlns:a16="http://schemas.microsoft.com/office/drawing/2014/main" id="{A8366E0F-819F-4B65-B06E-56A95F746117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5022223" y="2511975"/>
            <a:ext cx="553277" cy="307083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lad  52">
            <a:extLst>
              <a:ext uri="{FF2B5EF4-FFF2-40B4-BE49-F238E27FC236}">
                <a16:creationId xmlns:a16="http://schemas.microsoft.com/office/drawing/2014/main" id="{54455830-60BE-4B22-ABB4-5277E73560DB}"/>
              </a:ext>
            </a:extLst>
          </p:cNvPr>
          <p:cNvCxnSpPr>
            <a:stCxn id="11" idx="3"/>
            <a:endCxn id="21" idx="1"/>
          </p:cNvCxnSpPr>
          <p:nvPr/>
        </p:nvCxnSpPr>
        <p:spPr>
          <a:xfrm>
            <a:off x="5022223" y="2819058"/>
            <a:ext cx="553277" cy="7242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53">
            <a:extLst>
              <a:ext uri="{FF2B5EF4-FFF2-40B4-BE49-F238E27FC236}">
                <a16:creationId xmlns:a16="http://schemas.microsoft.com/office/drawing/2014/main" id="{B9BFDEF6-248B-452E-8A67-2C4D88AEAB1D}"/>
              </a:ext>
            </a:extLst>
          </p:cNvPr>
          <p:cNvCxnSpPr>
            <a:stCxn id="12" idx="3"/>
            <a:endCxn id="4" idx="1"/>
          </p:cNvCxnSpPr>
          <p:nvPr/>
        </p:nvCxnSpPr>
        <p:spPr>
          <a:xfrm flipV="1">
            <a:off x="5020636" y="3538854"/>
            <a:ext cx="551689" cy="318195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Vinklad  54">
            <a:extLst>
              <a:ext uri="{FF2B5EF4-FFF2-40B4-BE49-F238E27FC236}">
                <a16:creationId xmlns:a16="http://schemas.microsoft.com/office/drawing/2014/main" id="{A9ED6A86-418B-460D-B39B-477B2C234957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5022223" y="2819058"/>
            <a:ext cx="551689" cy="34061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81">
            <a:extLst>
              <a:ext uri="{FF2B5EF4-FFF2-40B4-BE49-F238E27FC236}">
                <a16:creationId xmlns:a16="http://schemas.microsoft.com/office/drawing/2014/main" id="{9711B77E-2043-4DB8-AB28-99387706AE10}"/>
              </a:ext>
            </a:extLst>
          </p:cNvPr>
          <p:cNvCxnSpPr>
            <a:stCxn id="12" idx="3"/>
            <a:endCxn id="7" idx="1"/>
          </p:cNvCxnSpPr>
          <p:nvPr/>
        </p:nvCxnSpPr>
        <p:spPr>
          <a:xfrm flipV="1">
            <a:off x="5020636" y="3855560"/>
            <a:ext cx="553277" cy="148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inklad  82">
            <a:extLst>
              <a:ext uri="{FF2B5EF4-FFF2-40B4-BE49-F238E27FC236}">
                <a16:creationId xmlns:a16="http://schemas.microsoft.com/office/drawing/2014/main" id="{51128747-4464-4D87-A46D-5636C9696045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5020636" y="3857049"/>
            <a:ext cx="553277" cy="330299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">
            <a:extLst>
              <a:ext uri="{FF2B5EF4-FFF2-40B4-BE49-F238E27FC236}">
                <a16:creationId xmlns:a16="http://schemas.microsoft.com/office/drawing/2014/main" id="{852C96DA-682E-4960-B6EC-8F50C379B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22" y="1683185"/>
            <a:ext cx="1860253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Bryant Regular"/>
                <a:cs typeface="Bryant Regular"/>
              </a:defRPr>
            </a:lvl9pPr>
          </a:lstStyle>
          <a:p>
            <a:pPr eaLnBrk="1" hangingPunct="1"/>
            <a:r>
              <a:rPr lang="sv-SE" sz="1400" b="1"/>
              <a:t>Jag vill nå normalvikt så fort som möjligt på ett hållbart sätt, för att göra det behöver jag gå ner 20 kg</a:t>
            </a:r>
            <a:endParaRPr lang="sv-SE" sz="1400" b="1" dirty="0"/>
          </a:p>
        </p:txBody>
      </p:sp>
      <p:cxnSp>
        <p:nvCxnSpPr>
          <p:cNvPr id="57" name="Koppling: vinklad 56">
            <a:extLst>
              <a:ext uri="{FF2B5EF4-FFF2-40B4-BE49-F238E27FC236}">
                <a16:creationId xmlns:a16="http://schemas.microsoft.com/office/drawing/2014/main" id="{56340EE7-A5F6-4FC8-80AF-41D1E128875A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2194149" y="1814019"/>
            <a:ext cx="715938" cy="35810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Koppling: vinklad 63">
            <a:extLst>
              <a:ext uri="{FF2B5EF4-FFF2-40B4-BE49-F238E27FC236}">
                <a16:creationId xmlns:a16="http://schemas.microsoft.com/office/drawing/2014/main" id="{B7CB0EBE-EED6-499A-B8A8-87F3BCD55A7A}"/>
              </a:ext>
            </a:extLst>
          </p:cNvPr>
          <p:cNvCxnSpPr>
            <a:cxnSpLocks/>
            <a:endCxn id="15" idx="1"/>
          </p:cNvCxnSpPr>
          <p:nvPr/>
        </p:nvCxnSpPr>
        <p:spPr>
          <a:xfrm rot="5400000" flipH="1" flipV="1">
            <a:off x="1993596" y="1289292"/>
            <a:ext cx="1474221" cy="35876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Koppling: vinklad 70">
            <a:extLst>
              <a:ext uri="{FF2B5EF4-FFF2-40B4-BE49-F238E27FC236}">
                <a16:creationId xmlns:a16="http://schemas.microsoft.com/office/drawing/2014/main" id="{1787DCE1-80DE-4CEF-8867-A19E9E23D892}"/>
              </a:ext>
            </a:extLst>
          </p:cNvPr>
          <p:cNvCxnSpPr>
            <a:stCxn id="45" idx="3"/>
            <a:endCxn id="11" idx="1"/>
          </p:cNvCxnSpPr>
          <p:nvPr/>
        </p:nvCxnSpPr>
        <p:spPr>
          <a:xfrm>
            <a:off x="2190975" y="2375683"/>
            <a:ext cx="719112" cy="44337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Koppling: vinklad 77">
            <a:extLst>
              <a:ext uri="{FF2B5EF4-FFF2-40B4-BE49-F238E27FC236}">
                <a16:creationId xmlns:a16="http://schemas.microsoft.com/office/drawing/2014/main" id="{A41B133C-6949-4E58-83C9-802DF25F3615}"/>
              </a:ext>
            </a:extLst>
          </p:cNvPr>
          <p:cNvCxnSpPr>
            <a:stCxn id="45" idx="3"/>
            <a:endCxn id="12" idx="1"/>
          </p:cNvCxnSpPr>
          <p:nvPr/>
        </p:nvCxnSpPr>
        <p:spPr>
          <a:xfrm>
            <a:off x="2190975" y="2375683"/>
            <a:ext cx="717525" cy="148136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 43">
            <a:extLst>
              <a:ext uri="{FF2B5EF4-FFF2-40B4-BE49-F238E27FC236}">
                <a16:creationId xmlns:a16="http://schemas.microsoft.com/office/drawing/2014/main" id="{5EFEAB7E-4A05-48A3-AD9F-D8658BFF4189}"/>
              </a:ext>
            </a:extLst>
          </p:cNvPr>
          <p:cNvSpPr/>
          <p:nvPr/>
        </p:nvSpPr>
        <p:spPr>
          <a:xfrm>
            <a:off x="2404122" y="62981"/>
            <a:ext cx="2970766" cy="464283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Multiplikationstecken 1">
            <a:extLst>
              <a:ext uri="{FF2B5EF4-FFF2-40B4-BE49-F238E27FC236}">
                <a16:creationId xmlns:a16="http://schemas.microsoft.com/office/drawing/2014/main" id="{C795E9AC-DD98-49D7-81A6-541E91DB457D}"/>
              </a:ext>
            </a:extLst>
          </p:cNvPr>
          <p:cNvSpPr/>
          <p:nvPr/>
        </p:nvSpPr>
        <p:spPr>
          <a:xfrm>
            <a:off x="3308195" y="3538854"/>
            <a:ext cx="1353015" cy="77073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59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BC2259-8BA0-47CF-82DE-94050C237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996B85-9FBA-4271-B852-2CA6FBAA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Utifrån vad som påverkar målet, hur kan varje vad påverkas?</a:t>
            </a:r>
          </a:p>
          <a:p>
            <a:r>
              <a:rPr lang="sv-SE" dirty="0"/>
              <a:t>Glöm inte att kolla fakta och underbygga era tankar när det behövs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BCFD7D6D-FF19-4994-A8A9-A660F71C8C5E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291297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EABEEF-1068-4416-B394-D70539F77D76}"/>
</file>

<file path=customXml/itemProps2.xml><?xml version="1.0" encoding="utf-8"?>
<ds:datastoreItem xmlns:ds="http://schemas.openxmlformats.org/officeDocument/2006/customXml" ds:itemID="{36F7F8E8-DA37-42B4-BF99-3A961CD309F0}"/>
</file>

<file path=customXml/itemProps3.xml><?xml version="1.0" encoding="utf-8"?>
<ds:datastoreItem xmlns:ds="http://schemas.openxmlformats.org/officeDocument/2006/customXml" ds:itemID="{DD5252A6-6159-4EAB-8C14-49D3CF9CB69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</TotalTime>
  <Words>457</Words>
  <Application>Microsoft Office PowerPoint</Application>
  <PresentationFormat>Bildspel på skärmen (16:9)</PresentationFormat>
  <Paragraphs>76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16_9_Presentation</vt:lpstr>
      <vt:lpstr>Påverkansanalys</vt:lpstr>
      <vt:lpstr>Påverkansanalys </vt:lpstr>
      <vt:lpstr>Steg 1</vt:lpstr>
      <vt:lpstr>PowerPoint-presentation</vt:lpstr>
      <vt:lpstr>Steg 2</vt:lpstr>
      <vt:lpstr>PowerPoint-presentation</vt:lpstr>
      <vt:lpstr>Steg 3</vt:lpstr>
      <vt:lpstr>PowerPoint-presentation</vt:lpstr>
      <vt:lpstr>Steg 4</vt:lpstr>
      <vt:lpstr>PowerPoint-presentation</vt:lpstr>
      <vt:lpstr>Steg 5</vt:lpstr>
      <vt:lpstr>PowerPoint-presentation</vt:lpstr>
      <vt:lpstr>PowerPoint-presentation</vt:lpstr>
      <vt:lpstr>PowerPoint-presentation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Påverkansanalys</dc:title>
  <dc:creator>Apelman, Inga-Lisa</dc:creator>
  <cp:lastModifiedBy>Apelman, Inga-Lisa</cp:lastModifiedBy>
  <cp:revision>3</cp:revision>
  <dcterms:created xsi:type="dcterms:W3CDTF">2021-03-03T07:44:35Z</dcterms:created>
  <dcterms:modified xsi:type="dcterms:W3CDTF">2021-03-03T08:31:47Z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MSIP_Label_fbac6341-7359-42b1-877b-46cac6ea067b_Enabled">
    <vt:lpwstr>True</vt:lpwstr>
  </property>
  <property fmtid="{D5CDD505-2E9C-101B-9397-08002B2CF9AE}" pid="4" name="MSIP_Label_fbac6341-7359-42b1-877b-46cac6ea067b_SiteId">
    <vt:lpwstr>b864d79d-1d58-48a3-b396-10684dbf5445</vt:lpwstr>
  </property>
  <property fmtid="{D5CDD505-2E9C-101B-9397-08002B2CF9AE}" pid="5" name="MSIP_Label_fbac6341-7359-42b1-877b-46cac6ea067b_Owner">
    <vt:lpwstr>inga-lisa.apelman@regionblekinge.se</vt:lpwstr>
  </property>
  <property fmtid="{D5CDD505-2E9C-101B-9397-08002B2CF9AE}" pid="6" name="MSIP_Label_fbac6341-7359-42b1-877b-46cac6ea067b_SetDate">
    <vt:lpwstr>2021-03-03T08:06:23.6343399Z</vt:lpwstr>
  </property>
  <property fmtid="{D5CDD505-2E9C-101B-9397-08002B2CF9AE}" pid="7" name="MSIP_Label_fbac6341-7359-42b1-877b-46cac6ea067b_Name">
    <vt:lpwstr>Intern</vt:lpwstr>
  </property>
  <property fmtid="{D5CDD505-2E9C-101B-9397-08002B2CF9AE}" pid="8" name="MSIP_Label_fbac6341-7359-42b1-877b-46cac6ea067b_Application">
    <vt:lpwstr>Microsoft Azure Information Protection</vt:lpwstr>
  </property>
  <property fmtid="{D5CDD505-2E9C-101B-9397-08002B2CF9AE}" pid="9" name="MSIP_Label_fbac6341-7359-42b1-877b-46cac6ea067b_ActionId">
    <vt:lpwstr>fa058872-6ca7-40f8-ba21-0d64f6191f84</vt:lpwstr>
  </property>
  <property fmtid="{D5CDD505-2E9C-101B-9397-08002B2CF9AE}" pid="10" name="MSIP_Label_fbac6341-7359-42b1-877b-46cac6ea067b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ContentTypeId">
    <vt:lpwstr>0x010100BA27ED78B4867F4BBDC0A4F1B3669B0E</vt:lpwstr>
  </property>
</Properties>
</file>