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4"/>
  </p:sldMasterIdLst>
  <p:notesMasterIdLst>
    <p:notesMasterId r:id="rId11"/>
  </p:notesMasterIdLst>
  <p:sldIdLst>
    <p:sldId id="260" r:id="rId5"/>
    <p:sldId id="269" r:id="rId6"/>
    <p:sldId id="266" r:id="rId7"/>
    <p:sldId id="268" r:id="rId8"/>
    <p:sldId id="267" r:id="rId9"/>
    <p:sldId id="265" r:id="rId10"/>
  </p:sldIdLst>
  <p:sldSz cx="9144000" cy="5143500" type="screen16x9"/>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7C"/>
    <a:srgbClr val="29B8CC"/>
    <a:srgbClr val="98C21D"/>
    <a:srgbClr val="2D934F"/>
    <a:srgbClr val="6E368C"/>
    <a:srgbClr val="D7007F"/>
    <a:srgbClr val="00A6E2"/>
    <a:srgbClr val="65B2E4"/>
    <a:srgbClr val="5B9BD5"/>
    <a:srgbClr val="02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89759C-8C9F-4E59-9453-C08D7410B165}" v="1" dt="2021-08-20T12:06:31.6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9031" autoAdjust="0"/>
  </p:normalViewPr>
  <p:slideViewPr>
    <p:cSldViewPr snapToGrid="0" snapToObjects="1">
      <p:cViewPr varScale="1">
        <p:scale>
          <a:sx n="51" d="100"/>
          <a:sy n="51" d="100"/>
        </p:scale>
        <p:origin x="78" y="1338"/>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pelman, Inga-Lisa" userId="a48ee354-1745-40a3-86c2-de2c96a1f741" providerId="ADAL" clId="{2D89759C-8C9F-4E59-9453-C08D7410B165}"/>
    <pc:docChg chg="custSel addSld modSld">
      <pc:chgData name="Apelman, Inga-Lisa" userId="a48ee354-1745-40a3-86c2-de2c96a1f741" providerId="ADAL" clId="{2D89759C-8C9F-4E59-9453-C08D7410B165}" dt="2021-08-20T12:08:32.308" v="784" actId="14100"/>
      <pc:docMkLst>
        <pc:docMk/>
      </pc:docMkLst>
      <pc:sldChg chg="modSp mod">
        <pc:chgData name="Apelman, Inga-Lisa" userId="a48ee354-1745-40a3-86c2-de2c96a1f741" providerId="ADAL" clId="{2D89759C-8C9F-4E59-9453-C08D7410B165}" dt="2021-08-20T12:04:58.506" v="769" actId="20577"/>
        <pc:sldMkLst>
          <pc:docMk/>
          <pc:sldMk cId="3729470230" sldId="266"/>
        </pc:sldMkLst>
        <pc:spChg chg="mod">
          <ac:chgData name="Apelman, Inga-Lisa" userId="a48ee354-1745-40a3-86c2-de2c96a1f741" providerId="ADAL" clId="{2D89759C-8C9F-4E59-9453-C08D7410B165}" dt="2021-08-20T12:04:58.506" v="769" actId="20577"/>
          <ac:spMkLst>
            <pc:docMk/>
            <pc:sldMk cId="3729470230" sldId="266"/>
            <ac:spMk id="3" creationId="{5D822227-3D2F-42DA-A91C-907CFCE31FEE}"/>
          </ac:spMkLst>
        </pc:spChg>
      </pc:sldChg>
      <pc:sldChg chg="addSp delSp modSp mod modClrScheme chgLayout">
        <pc:chgData name="Apelman, Inga-Lisa" userId="a48ee354-1745-40a3-86c2-de2c96a1f741" providerId="ADAL" clId="{2D89759C-8C9F-4E59-9453-C08D7410B165}" dt="2021-08-20T12:08:32.308" v="784" actId="14100"/>
        <pc:sldMkLst>
          <pc:docMk/>
          <pc:sldMk cId="3570234310" sldId="267"/>
        </pc:sldMkLst>
        <pc:spChg chg="mod ord">
          <ac:chgData name="Apelman, Inga-Lisa" userId="a48ee354-1745-40a3-86c2-de2c96a1f741" providerId="ADAL" clId="{2D89759C-8C9F-4E59-9453-C08D7410B165}" dt="2021-08-20T12:07:20.307" v="777" actId="26606"/>
          <ac:spMkLst>
            <pc:docMk/>
            <pc:sldMk cId="3570234310" sldId="267"/>
            <ac:spMk id="2" creationId="{50E0A51A-A141-4FC8-AE41-B2679801316E}"/>
          </ac:spMkLst>
        </pc:spChg>
        <pc:spChg chg="mod ord">
          <ac:chgData name="Apelman, Inga-Lisa" userId="a48ee354-1745-40a3-86c2-de2c96a1f741" providerId="ADAL" clId="{2D89759C-8C9F-4E59-9453-C08D7410B165}" dt="2021-08-20T12:08:32.308" v="784" actId="14100"/>
          <ac:spMkLst>
            <pc:docMk/>
            <pc:sldMk cId="3570234310" sldId="267"/>
            <ac:spMk id="3" creationId="{F683FDB8-0AF5-4117-A349-37B49A047FF4}"/>
          </ac:spMkLst>
        </pc:spChg>
        <pc:spChg chg="del">
          <ac:chgData name="Apelman, Inga-Lisa" userId="a48ee354-1745-40a3-86c2-de2c96a1f741" providerId="ADAL" clId="{2D89759C-8C9F-4E59-9453-C08D7410B165}" dt="2021-08-20T12:05:55.404" v="771" actId="478"/>
          <ac:spMkLst>
            <pc:docMk/>
            <pc:sldMk cId="3570234310" sldId="267"/>
            <ac:spMk id="4" creationId="{6402FF42-5A3F-4970-A526-15F6E0326F54}"/>
          </ac:spMkLst>
        </pc:spChg>
        <pc:spChg chg="del">
          <ac:chgData name="Apelman, Inga-Lisa" userId="a48ee354-1745-40a3-86c2-de2c96a1f741" providerId="ADAL" clId="{2D89759C-8C9F-4E59-9453-C08D7410B165}" dt="2021-08-20T12:06:42.379" v="773" actId="26606"/>
          <ac:spMkLst>
            <pc:docMk/>
            <pc:sldMk cId="3570234310" sldId="267"/>
            <ac:spMk id="5" creationId="{64476189-C0A0-4CA3-B64F-F64027DC5301}"/>
          </ac:spMkLst>
        </pc:spChg>
        <pc:spChg chg="add del mod">
          <ac:chgData name="Apelman, Inga-Lisa" userId="a48ee354-1745-40a3-86c2-de2c96a1f741" providerId="ADAL" clId="{2D89759C-8C9F-4E59-9453-C08D7410B165}" dt="2021-08-20T12:07:20.307" v="777" actId="26606"/>
          <ac:spMkLst>
            <pc:docMk/>
            <pc:sldMk cId="3570234310" sldId="267"/>
            <ac:spMk id="12" creationId="{40A36FD5-208C-425F-B614-9EC38EA5E55E}"/>
          </ac:spMkLst>
        </pc:spChg>
        <pc:spChg chg="add">
          <ac:chgData name="Apelman, Inga-Lisa" userId="a48ee354-1745-40a3-86c2-de2c96a1f741" providerId="ADAL" clId="{2D89759C-8C9F-4E59-9453-C08D7410B165}" dt="2021-08-20T12:07:20.307" v="777" actId="26606"/>
          <ac:spMkLst>
            <pc:docMk/>
            <pc:sldMk cId="3570234310" sldId="267"/>
            <ac:spMk id="17" creationId="{B2D7D277-1C3D-4203-B3BF-6636871B0087}"/>
          </ac:spMkLst>
        </pc:spChg>
        <pc:picChg chg="add mod ord">
          <ac:chgData name="Apelman, Inga-Lisa" userId="a48ee354-1745-40a3-86c2-de2c96a1f741" providerId="ADAL" clId="{2D89759C-8C9F-4E59-9453-C08D7410B165}" dt="2021-08-20T12:08:29.500" v="783" actId="1076"/>
          <ac:picMkLst>
            <pc:docMk/>
            <pc:sldMk cId="3570234310" sldId="267"/>
            <ac:picMk id="7" creationId="{04652082-3CE2-4819-AC36-008C0C92CA83}"/>
          </ac:picMkLst>
        </pc:picChg>
      </pc:sldChg>
      <pc:sldChg chg="modSp mod">
        <pc:chgData name="Apelman, Inga-Lisa" userId="a48ee354-1745-40a3-86c2-de2c96a1f741" providerId="ADAL" clId="{2D89759C-8C9F-4E59-9453-C08D7410B165}" dt="2021-08-20T12:05:26.347" v="770" actId="14100"/>
        <pc:sldMkLst>
          <pc:docMk/>
          <pc:sldMk cId="2231858300" sldId="268"/>
        </pc:sldMkLst>
        <pc:spChg chg="mod">
          <ac:chgData name="Apelman, Inga-Lisa" userId="a48ee354-1745-40a3-86c2-de2c96a1f741" providerId="ADAL" clId="{2D89759C-8C9F-4E59-9453-C08D7410B165}" dt="2021-08-20T12:05:26.347" v="770" actId="14100"/>
          <ac:spMkLst>
            <pc:docMk/>
            <pc:sldMk cId="2231858300" sldId="268"/>
            <ac:spMk id="3" creationId="{5D822227-3D2F-42DA-A91C-907CFCE31FEE}"/>
          </ac:spMkLst>
        </pc:spChg>
      </pc:sldChg>
      <pc:sldChg chg="modSp new mod">
        <pc:chgData name="Apelman, Inga-Lisa" userId="a48ee354-1745-40a3-86c2-de2c96a1f741" providerId="ADAL" clId="{2D89759C-8C9F-4E59-9453-C08D7410B165}" dt="2021-08-20T12:01:05.647" v="533" actId="20577"/>
        <pc:sldMkLst>
          <pc:docMk/>
          <pc:sldMk cId="2452213529" sldId="269"/>
        </pc:sldMkLst>
        <pc:spChg chg="mod">
          <ac:chgData name="Apelman, Inga-Lisa" userId="a48ee354-1745-40a3-86c2-de2c96a1f741" providerId="ADAL" clId="{2D89759C-8C9F-4E59-9453-C08D7410B165}" dt="2021-08-20T10:42:23.725" v="18" actId="20577"/>
          <ac:spMkLst>
            <pc:docMk/>
            <pc:sldMk cId="2452213529" sldId="269"/>
            <ac:spMk id="2" creationId="{DAD659E5-FE48-4742-84E5-4817BE5D966D}"/>
          </ac:spMkLst>
        </pc:spChg>
        <pc:spChg chg="mod">
          <ac:chgData name="Apelman, Inga-Lisa" userId="a48ee354-1745-40a3-86c2-de2c96a1f741" providerId="ADAL" clId="{2D89759C-8C9F-4E59-9453-C08D7410B165}" dt="2021-08-20T12:01:05.647" v="533" actId="20577"/>
          <ac:spMkLst>
            <pc:docMk/>
            <pc:sldMk cId="2452213529" sldId="269"/>
            <ac:spMk id="3" creationId="{37943CB3-1131-4B1C-A09B-3976FB30692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D8DC4-73F6-40AD-9FEB-24F680BBB2FC}" type="datetimeFigureOut">
              <a:rPr lang="sv-SE" smtClean="0"/>
              <a:t>2021-08-20</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0F054B-763F-4D21-ADAD-01DBBDE23C3C}" type="slidenum">
              <a:rPr lang="sv-SE" smtClean="0"/>
              <a:t>‹#›</a:t>
            </a:fld>
            <a:endParaRPr lang="sv-SE"/>
          </a:p>
        </p:txBody>
      </p:sp>
    </p:spTree>
    <p:extLst>
      <p:ext uri="{BB962C8B-B14F-4D97-AF65-F5344CB8AC3E}">
        <p14:creationId xmlns:p14="http://schemas.microsoft.com/office/powerpoint/2010/main" val="762052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2 - Första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bg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3" name="Subtitle 2"/>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pic>
        <p:nvPicPr>
          <p:cNvPr id="4" name="Bildobjekt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3675" y="4267200"/>
            <a:ext cx="1943100" cy="385864"/>
          </a:xfrm>
          <a:prstGeom prst="rect">
            <a:avLst/>
          </a:prstGeom>
        </p:spPr>
      </p:pic>
    </p:spTree>
    <p:extLst>
      <p:ext uri="{BB962C8B-B14F-4D97-AF65-F5344CB8AC3E}">
        <p14:creationId xmlns:p14="http://schemas.microsoft.com/office/powerpoint/2010/main" val="46602861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2 - Två innehållskolumn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AC988B-1084-4D43-B854-785DADC6AA15}"/>
              </a:ext>
            </a:extLst>
          </p:cNvPr>
          <p:cNvSpPr>
            <a:spLocks noGrp="1"/>
          </p:cNvSpPr>
          <p:nvPr>
            <p:ph idx="1" hasCustomPrompt="1"/>
          </p:nvPr>
        </p:nvSpPr>
        <p:spPr>
          <a:xfrm>
            <a:off x="971550" y="1252678"/>
            <a:ext cx="3414182" cy="2858879"/>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4" name="Content Placeholder 2">
            <a:extLst>
              <a:ext uri="{FF2B5EF4-FFF2-40B4-BE49-F238E27FC236}">
                <a16:creationId xmlns:a16="http://schemas.microsoft.com/office/drawing/2014/main" id="{61F4F6AE-E656-4606-A7ED-B8738C7C935F}"/>
              </a:ext>
            </a:extLst>
          </p:cNvPr>
          <p:cNvSpPr>
            <a:spLocks noGrp="1"/>
          </p:cNvSpPr>
          <p:nvPr>
            <p:ph idx="11" hasCustomPrompt="1"/>
          </p:nvPr>
        </p:nvSpPr>
        <p:spPr>
          <a:xfrm>
            <a:off x="4604425" y="1252678"/>
            <a:ext cx="3546390" cy="2858879"/>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5" name="Title 17">
            <a:extLst>
              <a:ext uri="{FF2B5EF4-FFF2-40B4-BE49-F238E27FC236}">
                <a16:creationId xmlns:a16="http://schemas.microsoft.com/office/drawing/2014/main" id="{ACB0A2A9-7860-43A7-A983-DCC3FEC3C183}"/>
              </a:ext>
            </a:extLst>
          </p:cNvPr>
          <p:cNvSpPr>
            <a:spLocks noGrp="1"/>
          </p:cNvSpPr>
          <p:nvPr>
            <p:ph type="title" hasCustomPrompt="1"/>
          </p:nvPr>
        </p:nvSpPr>
        <p:spPr>
          <a:xfrm>
            <a:off x="971552" y="742157"/>
            <a:ext cx="5972946" cy="510521"/>
          </a:xfrm>
          <a:prstGeom prst="rect">
            <a:avLst/>
          </a:prstGeom>
        </p:spPr>
        <p:txBody>
          <a:bodyPr/>
          <a:lstStyle>
            <a:lvl1pPr>
              <a:defRPr sz="2400" b="1">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Subtitle 2">
            <a:extLst>
              <a:ext uri="{FF2B5EF4-FFF2-40B4-BE49-F238E27FC236}">
                <a16:creationId xmlns:a16="http://schemas.microsoft.com/office/drawing/2014/main" id="{4CAB0F34-A439-4391-805B-578CC2F9F9E4}"/>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3278397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2 - Jämförels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0F87D079-CA06-42AC-A657-9F6CD546ED4B}"/>
              </a:ext>
            </a:extLst>
          </p:cNvPr>
          <p:cNvSpPr>
            <a:spLocks noGrp="1"/>
          </p:cNvSpPr>
          <p:nvPr>
            <p:ph type="body" idx="1" hasCustomPrompt="1"/>
          </p:nvPr>
        </p:nvSpPr>
        <p:spPr>
          <a:xfrm>
            <a:off x="971551" y="1252678"/>
            <a:ext cx="3452966" cy="497939"/>
          </a:xfrm>
          <a:prstGeom prst="rect">
            <a:avLst/>
          </a:prstGeom>
        </p:spPr>
        <p:txBody>
          <a:bodyPr anchor="b"/>
          <a:lstStyle>
            <a:lvl1pPr marL="0" indent="0">
              <a:buNone/>
              <a:defRPr sz="1800" b="1" i="0" baseline="0">
                <a:latin typeface="Corbel" panose="020B0503020204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err="1"/>
              <a:t>Jämförelse</a:t>
            </a:r>
            <a:r>
              <a:rPr lang="en-US" dirty="0"/>
              <a:t> 1</a:t>
            </a:r>
          </a:p>
        </p:txBody>
      </p:sp>
      <p:sp>
        <p:nvSpPr>
          <p:cNvPr id="7" name="Content Placeholder 3">
            <a:extLst>
              <a:ext uri="{FF2B5EF4-FFF2-40B4-BE49-F238E27FC236}">
                <a16:creationId xmlns:a16="http://schemas.microsoft.com/office/drawing/2014/main" id="{6C720DA5-7F30-4D06-841E-EAC9CFC08467}"/>
              </a:ext>
            </a:extLst>
          </p:cNvPr>
          <p:cNvSpPr>
            <a:spLocks noGrp="1"/>
          </p:cNvSpPr>
          <p:nvPr>
            <p:ph sz="half" idx="2" hasCustomPrompt="1"/>
          </p:nvPr>
        </p:nvSpPr>
        <p:spPr>
          <a:xfrm>
            <a:off x="971549" y="1750616"/>
            <a:ext cx="3452967" cy="234797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8" name="Text Placeholder 2">
            <a:extLst>
              <a:ext uri="{FF2B5EF4-FFF2-40B4-BE49-F238E27FC236}">
                <a16:creationId xmlns:a16="http://schemas.microsoft.com/office/drawing/2014/main" id="{B78C9D70-9D73-4F66-B959-D47E03A644B3}"/>
              </a:ext>
            </a:extLst>
          </p:cNvPr>
          <p:cNvSpPr>
            <a:spLocks noGrp="1"/>
          </p:cNvSpPr>
          <p:nvPr>
            <p:ph type="body" idx="12" hasCustomPrompt="1"/>
          </p:nvPr>
        </p:nvSpPr>
        <p:spPr>
          <a:xfrm>
            <a:off x="4684876" y="1252678"/>
            <a:ext cx="3452968" cy="497939"/>
          </a:xfrm>
          <a:prstGeom prst="rect">
            <a:avLst/>
          </a:prstGeom>
        </p:spPr>
        <p:txBody>
          <a:bodyPr anchor="b"/>
          <a:lstStyle>
            <a:lvl1pPr marL="0" indent="0">
              <a:buNone/>
              <a:defRPr sz="1800" b="1" i="0" baseline="0">
                <a:latin typeface="Corbel" panose="020B0503020204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err="1"/>
              <a:t>Jämförelse</a:t>
            </a:r>
            <a:r>
              <a:rPr lang="en-US" dirty="0"/>
              <a:t> 2</a:t>
            </a:r>
          </a:p>
        </p:txBody>
      </p:sp>
      <p:sp>
        <p:nvSpPr>
          <p:cNvPr id="9" name="Content Placeholder 3">
            <a:extLst>
              <a:ext uri="{FF2B5EF4-FFF2-40B4-BE49-F238E27FC236}">
                <a16:creationId xmlns:a16="http://schemas.microsoft.com/office/drawing/2014/main" id="{DCC39147-D25E-418A-B116-113C1B3C7F2F}"/>
              </a:ext>
            </a:extLst>
          </p:cNvPr>
          <p:cNvSpPr>
            <a:spLocks noGrp="1"/>
          </p:cNvSpPr>
          <p:nvPr>
            <p:ph sz="half" idx="13" hasCustomPrompt="1"/>
          </p:nvPr>
        </p:nvSpPr>
        <p:spPr>
          <a:xfrm>
            <a:off x="4684876" y="1750616"/>
            <a:ext cx="3452968" cy="234797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10" name="Title 17">
            <a:extLst>
              <a:ext uri="{FF2B5EF4-FFF2-40B4-BE49-F238E27FC236}">
                <a16:creationId xmlns:a16="http://schemas.microsoft.com/office/drawing/2014/main" id="{4669E440-681D-4096-BEC4-732791E6D8A8}"/>
              </a:ext>
            </a:extLst>
          </p:cNvPr>
          <p:cNvSpPr>
            <a:spLocks noGrp="1"/>
          </p:cNvSpPr>
          <p:nvPr>
            <p:ph type="title" hasCustomPrompt="1"/>
          </p:nvPr>
        </p:nvSpPr>
        <p:spPr>
          <a:xfrm>
            <a:off x="971551" y="742157"/>
            <a:ext cx="5972946" cy="510521"/>
          </a:xfrm>
          <a:prstGeom prst="rect">
            <a:avLst/>
          </a:prstGeom>
        </p:spPr>
        <p:txBody>
          <a:bodyPr/>
          <a:lstStyle>
            <a:lvl1pPr>
              <a:defRPr sz="2400" b="1" baseline="0">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11" name="Subtitle 2">
            <a:extLst>
              <a:ext uri="{FF2B5EF4-FFF2-40B4-BE49-F238E27FC236}">
                <a16:creationId xmlns:a16="http://schemas.microsoft.com/office/drawing/2014/main" id="{12834628-F2D8-4A21-B0EB-A8D6D9722D6C}"/>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5631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npassad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72EF0E0-1DA1-403B-A95C-01BD76426A37}"/>
              </a:ext>
            </a:extLst>
          </p:cNvPr>
          <p:cNvSpPr>
            <a:spLocks noGrp="1"/>
          </p:cNvSpPr>
          <p:nvPr>
            <p:ph type="title" hasCustomPrompt="1"/>
          </p:nvPr>
        </p:nvSpPr>
        <p:spPr>
          <a:xfrm>
            <a:off x="971551" y="870348"/>
            <a:ext cx="5972947" cy="510521"/>
          </a:xfrm>
          <a:prstGeom prst="rect">
            <a:avLst/>
          </a:prstGeom>
        </p:spPr>
        <p:txBody>
          <a:bodyPr/>
          <a:lstStyle>
            <a:lvl1pPr>
              <a:defRPr sz="2400" b="1" i="0" baseline="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5" name="Subtitle 2">
            <a:extLst>
              <a:ext uri="{FF2B5EF4-FFF2-40B4-BE49-F238E27FC236}">
                <a16:creationId xmlns:a16="http://schemas.microsoft.com/office/drawing/2014/main" id="{245FA675-0AA6-482C-89AA-E4E8C5B7D8A2}"/>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1714622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2 - Tom 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71846C22-44CE-4870-8D6B-C7620DFD1F08}"/>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505024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2 - Innehåll med bild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9C3F536-D64B-4BFC-BEF4-CC79B31C2490}"/>
              </a:ext>
            </a:extLst>
          </p:cNvPr>
          <p:cNvSpPr>
            <a:spLocks noGrp="1"/>
          </p:cNvSpPr>
          <p:nvPr>
            <p:ph type="title" hasCustomPrompt="1"/>
          </p:nvPr>
        </p:nvSpPr>
        <p:spPr>
          <a:xfrm>
            <a:off x="971550" y="742157"/>
            <a:ext cx="2607469" cy="672703"/>
          </a:xfrm>
          <a:prstGeom prst="rect">
            <a:avLst/>
          </a:prstGeom>
        </p:spPr>
        <p:txBody>
          <a:bodyPr anchor="b"/>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Content Placeholder 2">
            <a:extLst>
              <a:ext uri="{FF2B5EF4-FFF2-40B4-BE49-F238E27FC236}">
                <a16:creationId xmlns:a16="http://schemas.microsoft.com/office/drawing/2014/main" id="{21BD9082-4DAF-49BC-8F62-7BCCBC7E28CA}"/>
              </a:ext>
            </a:extLst>
          </p:cNvPr>
          <p:cNvSpPr>
            <a:spLocks noGrp="1"/>
          </p:cNvSpPr>
          <p:nvPr>
            <p:ph idx="1" hasCustomPrompt="1"/>
          </p:nvPr>
        </p:nvSpPr>
        <p:spPr>
          <a:xfrm>
            <a:off x="3779194" y="742157"/>
            <a:ext cx="4393256" cy="334346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8" name="Text Placeholder 3">
            <a:extLst>
              <a:ext uri="{FF2B5EF4-FFF2-40B4-BE49-F238E27FC236}">
                <a16:creationId xmlns:a16="http://schemas.microsoft.com/office/drawing/2014/main" id="{8D85BB55-8A0C-425A-A85F-B2238AEAFC79}"/>
              </a:ext>
            </a:extLst>
          </p:cNvPr>
          <p:cNvSpPr>
            <a:spLocks noGrp="1"/>
          </p:cNvSpPr>
          <p:nvPr>
            <p:ph type="body" sz="half" idx="2" hasCustomPrompt="1"/>
          </p:nvPr>
        </p:nvSpPr>
        <p:spPr>
          <a:xfrm>
            <a:off x="971550" y="1414860"/>
            <a:ext cx="2607468" cy="2670758"/>
          </a:xfrm>
          <a:prstGeom prst="rect">
            <a:avLst/>
          </a:prstGeom>
        </p:spPr>
        <p:txBody>
          <a:bodyPr/>
          <a:lstStyle>
            <a:lvl1pPr marL="0" indent="0">
              <a:lnSpc>
                <a:spcPct val="130000"/>
              </a:lnSpc>
              <a:buNone/>
              <a:defRPr sz="1800" b="0" i="0">
                <a:latin typeface="Corbel" panose="020B0503020204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err="1"/>
              <a:t>Underrubrik</a:t>
            </a:r>
            <a:endParaRPr lang="en-US" dirty="0"/>
          </a:p>
        </p:txBody>
      </p:sp>
      <p:sp>
        <p:nvSpPr>
          <p:cNvPr id="9" name="Subtitle 2">
            <a:extLst>
              <a:ext uri="{FF2B5EF4-FFF2-40B4-BE49-F238E27FC236}">
                <a16:creationId xmlns:a16="http://schemas.microsoft.com/office/drawing/2014/main" id="{A9C8B79F-F032-42C4-B31B-257CCFC3E549}"/>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052038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2 - Bild med bild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247967D8-9AB6-4493-8198-D2E80F8DCBB1}"/>
              </a:ext>
            </a:extLst>
          </p:cNvPr>
          <p:cNvSpPr>
            <a:spLocks noGrp="1" noChangeAspect="1"/>
          </p:cNvSpPr>
          <p:nvPr>
            <p:ph type="pic" idx="1" hasCustomPrompt="1"/>
          </p:nvPr>
        </p:nvSpPr>
        <p:spPr>
          <a:xfrm>
            <a:off x="3779195" y="742157"/>
            <a:ext cx="4393256" cy="3324005"/>
          </a:xfrm>
          <a:prstGeom prst="rect">
            <a:avLst/>
          </a:prstGeom>
        </p:spPr>
        <p:txBody>
          <a:bodyPr anchor="ctr"/>
          <a:lstStyle>
            <a:lvl1pPr marL="0" indent="0" algn="ctr">
              <a:buNone/>
              <a:defRPr sz="1600" b="0" i="0" baseline="0">
                <a:latin typeface="Corbel" panose="020B0503020204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err="1"/>
              <a:t>Klicka</a:t>
            </a:r>
            <a:r>
              <a:rPr lang="en-US" dirty="0"/>
              <a:t> </a:t>
            </a:r>
            <a:r>
              <a:rPr lang="en-US" dirty="0" err="1"/>
              <a:t>på</a:t>
            </a:r>
            <a:r>
              <a:rPr lang="en-US" dirty="0"/>
              <a:t> </a:t>
            </a:r>
            <a:r>
              <a:rPr lang="en-US" dirty="0" err="1"/>
              <a:t>ikonen</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en</a:t>
            </a:r>
            <a:r>
              <a:rPr lang="en-US" dirty="0"/>
              <a:t> </a:t>
            </a:r>
            <a:r>
              <a:rPr lang="en-US" dirty="0" err="1"/>
              <a:t>bild</a:t>
            </a:r>
            <a:r>
              <a:rPr lang="en-US" dirty="0"/>
              <a:t>.</a:t>
            </a:r>
          </a:p>
        </p:txBody>
      </p:sp>
      <p:sp>
        <p:nvSpPr>
          <p:cNvPr id="6" name="Title 1">
            <a:extLst>
              <a:ext uri="{FF2B5EF4-FFF2-40B4-BE49-F238E27FC236}">
                <a16:creationId xmlns:a16="http://schemas.microsoft.com/office/drawing/2014/main" id="{0AB7C0BE-15F7-4668-80A5-AC02F82441DD}"/>
              </a:ext>
            </a:extLst>
          </p:cNvPr>
          <p:cNvSpPr>
            <a:spLocks noGrp="1"/>
          </p:cNvSpPr>
          <p:nvPr>
            <p:ph type="title" hasCustomPrompt="1"/>
          </p:nvPr>
        </p:nvSpPr>
        <p:spPr>
          <a:xfrm>
            <a:off x="971550" y="742157"/>
            <a:ext cx="2607469" cy="672703"/>
          </a:xfrm>
          <a:prstGeom prst="rect">
            <a:avLst/>
          </a:prstGeom>
        </p:spPr>
        <p:txBody>
          <a:bodyPr anchor="b"/>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Text Placeholder 3">
            <a:extLst>
              <a:ext uri="{FF2B5EF4-FFF2-40B4-BE49-F238E27FC236}">
                <a16:creationId xmlns:a16="http://schemas.microsoft.com/office/drawing/2014/main" id="{C234FBC2-B46A-45E2-B9F8-38286BA4B10D}"/>
              </a:ext>
            </a:extLst>
          </p:cNvPr>
          <p:cNvSpPr>
            <a:spLocks noGrp="1"/>
          </p:cNvSpPr>
          <p:nvPr>
            <p:ph type="body" sz="half" idx="2" hasCustomPrompt="1"/>
          </p:nvPr>
        </p:nvSpPr>
        <p:spPr>
          <a:xfrm>
            <a:off x="971550" y="1414860"/>
            <a:ext cx="2607469" cy="2651302"/>
          </a:xfrm>
          <a:prstGeom prst="rect">
            <a:avLst/>
          </a:prstGeom>
        </p:spPr>
        <p:txBody>
          <a:bodyPr/>
          <a:lstStyle>
            <a:lvl1pPr marL="0" indent="0">
              <a:lnSpc>
                <a:spcPct val="130000"/>
              </a:lnSpc>
              <a:spcBef>
                <a:spcPts val="0"/>
              </a:spcBef>
              <a:buNone/>
              <a:defRPr sz="1800" b="0" i="0">
                <a:latin typeface="Corbel" panose="020B0503020204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Underrubrik</a:t>
            </a:r>
          </a:p>
        </p:txBody>
      </p:sp>
      <p:sp>
        <p:nvSpPr>
          <p:cNvPr id="10" name="Subtitle 2">
            <a:extLst>
              <a:ext uri="{FF2B5EF4-FFF2-40B4-BE49-F238E27FC236}">
                <a16:creationId xmlns:a16="http://schemas.microsoft.com/office/drawing/2014/main" id="{9385068F-3ECE-4D88-948B-15ED065E8015}"/>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818519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2 - Horisontell rubrik och vertik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65F73D1-05DE-46F7-9E43-08A30F532AB7}"/>
              </a:ext>
            </a:extLst>
          </p:cNvPr>
          <p:cNvSpPr>
            <a:spLocks noGrp="1"/>
          </p:cNvSpPr>
          <p:nvPr>
            <p:ph type="title" hasCustomPrompt="1"/>
          </p:nvPr>
        </p:nvSpPr>
        <p:spPr>
          <a:xfrm>
            <a:off x="2157566" y="273845"/>
            <a:ext cx="6315847" cy="479191"/>
          </a:xfrm>
          <a:prstGeom prst="rect">
            <a:avLst/>
          </a:prstGeom>
        </p:spPr>
        <p:txBody>
          <a:bodyPr/>
          <a:lstStyle>
            <a:lvl1pPr algn="r">
              <a:defRPr sz="2400" b="1" i="0" baseline="0">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8" name="Vertical Text Placeholder 2">
            <a:extLst>
              <a:ext uri="{FF2B5EF4-FFF2-40B4-BE49-F238E27FC236}">
                <a16:creationId xmlns:a16="http://schemas.microsoft.com/office/drawing/2014/main" id="{623428C2-E86A-44FC-8AC9-39E11B0DBE08}"/>
              </a:ext>
            </a:extLst>
          </p:cNvPr>
          <p:cNvSpPr>
            <a:spLocks noGrp="1"/>
          </p:cNvSpPr>
          <p:nvPr>
            <p:ph type="body" orient="vert" idx="1" hasCustomPrompt="1"/>
          </p:nvPr>
        </p:nvSpPr>
        <p:spPr>
          <a:xfrm>
            <a:off x="992220" y="851836"/>
            <a:ext cx="7485301" cy="3780887"/>
          </a:xfrm>
          <a:prstGeom prst="rect">
            <a:avLst/>
          </a:prstGeom>
        </p:spPr>
        <p:txBody>
          <a:bodyPr vert="vert"/>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pic>
        <p:nvPicPr>
          <p:cNvPr id="9" name="Bildobjekt 8">
            <a:extLst>
              <a:ext uri="{FF2B5EF4-FFF2-40B4-BE49-F238E27FC236}">
                <a16:creationId xmlns:a16="http://schemas.microsoft.com/office/drawing/2014/main" id="{77142806-D316-46CF-93B5-E15276F32AC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72628" y="4526948"/>
            <a:ext cx="792974" cy="157470"/>
          </a:xfrm>
          <a:prstGeom prst="rect">
            <a:avLst/>
          </a:prstGeom>
        </p:spPr>
      </p:pic>
      <p:sp>
        <p:nvSpPr>
          <p:cNvPr id="10" name="Subtitle 2">
            <a:extLst>
              <a:ext uri="{FF2B5EF4-FFF2-40B4-BE49-F238E27FC236}">
                <a16:creationId xmlns:a16="http://schemas.microsoft.com/office/drawing/2014/main" id="{03A7F32A-8998-4710-9E3B-6DFF4FBEF473}"/>
              </a:ext>
            </a:extLst>
          </p:cNvPr>
          <p:cNvSpPr>
            <a:spLocks noGrp="1"/>
          </p:cNvSpPr>
          <p:nvPr>
            <p:ph type="subTitle" idx="10" hasCustomPrompt="1"/>
          </p:nvPr>
        </p:nvSpPr>
        <p:spPr>
          <a:xfrm rot="5400000">
            <a:off x="-1143125" y="1451329"/>
            <a:ext cx="2783357" cy="163358"/>
          </a:xfrm>
          <a:prstGeom prst="rect">
            <a:avLst/>
          </a:prstGeom>
        </p:spPr>
        <p:txBody>
          <a:bodyPr/>
          <a:lstStyle>
            <a:lvl1pPr marL="0" indent="0" algn="l">
              <a:buNone/>
              <a:defRPr sz="80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0908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2 - Vertikal rubrik oc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2E1BDBFF-15E9-470E-A7EB-4148D3963DA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72628" y="4526948"/>
            <a:ext cx="792974" cy="157470"/>
          </a:xfrm>
          <a:prstGeom prst="rect">
            <a:avLst/>
          </a:prstGeom>
        </p:spPr>
      </p:pic>
      <p:sp>
        <p:nvSpPr>
          <p:cNvPr id="11" name="Subtitle 2">
            <a:extLst>
              <a:ext uri="{FF2B5EF4-FFF2-40B4-BE49-F238E27FC236}">
                <a16:creationId xmlns:a16="http://schemas.microsoft.com/office/drawing/2014/main" id="{A4405302-71D0-4965-8C9B-4F1B88143224}"/>
              </a:ext>
            </a:extLst>
          </p:cNvPr>
          <p:cNvSpPr>
            <a:spLocks noGrp="1"/>
          </p:cNvSpPr>
          <p:nvPr>
            <p:ph type="subTitle" idx="10" hasCustomPrompt="1"/>
          </p:nvPr>
        </p:nvSpPr>
        <p:spPr>
          <a:xfrm rot="5400000">
            <a:off x="-1143125" y="1451329"/>
            <a:ext cx="2783357" cy="163358"/>
          </a:xfrm>
          <a:prstGeom prst="rect">
            <a:avLst/>
          </a:prstGeom>
        </p:spPr>
        <p:txBody>
          <a:bodyPr/>
          <a:lstStyle>
            <a:lvl1pPr marL="0" indent="0" algn="l">
              <a:buNone/>
              <a:defRPr sz="80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
        <p:nvSpPr>
          <p:cNvPr id="9" name="Vertical Title 1">
            <a:extLst>
              <a:ext uri="{FF2B5EF4-FFF2-40B4-BE49-F238E27FC236}">
                <a16:creationId xmlns:a16="http://schemas.microsoft.com/office/drawing/2014/main" id="{E2FB44C8-4919-419E-8A8B-AEB62F98E439}"/>
              </a:ext>
            </a:extLst>
          </p:cNvPr>
          <p:cNvSpPr>
            <a:spLocks noGrp="1"/>
          </p:cNvSpPr>
          <p:nvPr>
            <p:ph type="title" hasCustomPrompt="1"/>
          </p:nvPr>
        </p:nvSpPr>
        <p:spPr>
          <a:xfrm>
            <a:off x="7652034" y="418699"/>
            <a:ext cx="726905" cy="4214024"/>
          </a:xfrm>
          <a:prstGeom prst="rect">
            <a:avLst/>
          </a:prstGeom>
        </p:spPr>
        <p:txBody>
          <a:bodyPr vert="eaVert"/>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10" name="Vertical Text Placeholder 2">
            <a:extLst>
              <a:ext uri="{FF2B5EF4-FFF2-40B4-BE49-F238E27FC236}">
                <a16:creationId xmlns:a16="http://schemas.microsoft.com/office/drawing/2014/main" id="{CA5F55C2-EB4E-45B2-B637-12E61F6C4A42}"/>
              </a:ext>
            </a:extLst>
          </p:cNvPr>
          <p:cNvSpPr>
            <a:spLocks noGrp="1"/>
          </p:cNvSpPr>
          <p:nvPr>
            <p:ph type="body" orient="vert" idx="1" hasCustomPrompt="1"/>
          </p:nvPr>
        </p:nvSpPr>
        <p:spPr>
          <a:xfrm>
            <a:off x="1180288" y="418699"/>
            <a:ext cx="6289067" cy="4214024"/>
          </a:xfrm>
          <a:prstGeom prst="rect">
            <a:avLst/>
          </a:prstGeom>
        </p:spPr>
        <p:txBody>
          <a:bodyPr vert="vert"/>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Tree>
    <p:extLst>
      <p:ext uri="{BB962C8B-B14F-4D97-AF65-F5344CB8AC3E}">
        <p14:creationId xmlns:p14="http://schemas.microsoft.com/office/powerpoint/2010/main" val="2236411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Anpassad layout">
    <p:bg>
      <p:bgPr>
        <a:solidFill>
          <a:schemeClr val="bg1"/>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455A96A-FC56-4B7F-AD44-28845D29033B}"/>
              </a:ext>
            </a:extLst>
          </p:cNvPr>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tx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4" name="Subtitle 2">
            <a:extLst>
              <a:ext uri="{FF2B5EF4-FFF2-40B4-BE49-F238E27FC236}">
                <a16:creationId xmlns:a16="http://schemas.microsoft.com/office/drawing/2014/main" id="{E6C8C534-9EC3-40D3-B393-A4CC2AB3D8E7}"/>
              </a:ext>
            </a:extLst>
          </p:cNvPr>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tx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sp>
        <p:nvSpPr>
          <p:cNvPr id="5" name="Platshållare för bild 5">
            <a:extLst>
              <a:ext uri="{FF2B5EF4-FFF2-40B4-BE49-F238E27FC236}">
                <a16:creationId xmlns:a16="http://schemas.microsoft.com/office/drawing/2014/main" id="{9CFE1070-3FED-43DC-AB2A-8FC2B8DB74A5}"/>
              </a:ext>
            </a:extLst>
          </p:cNvPr>
          <p:cNvSpPr>
            <a:spLocks noGrp="1"/>
          </p:cNvSpPr>
          <p:nvPr>
            <p:ph type="pic" sz="quarter" idx="10" hasCustomPrompt="1"/>
          </p:nvPr>
        </p:nvSpPr>
        <p:spPr>
          <a:xfrm>
            <a:off x="0" y="1"/>
            <a:ext cx="9144000" cy="5143500"/>
          </a:xfrm>
          <a:prstGeom prst="rect">
            <a:avLst/>
          </a:prstGeom>
        </p:spPr>
        <p:txBody>
          <a:bodyPr/>
          <a:lstStyle>
            <a:lvl1pPr>
              <a:defRPr sz="1800"/>
            </a:lvl1pPr>
          </a:lstStyle>
          <a:p>
            <a:r>
              <a:rPr lang="sv-SE" dirty="0"/>
              <a:t>Klicka på Infoga… Bilder i verktygsfälten ovan för att lägga en bakgrundsbild</a:t>
            </a:r>
          </a:p>
        </p:txBody>
      </p:sp>
    </p:spTree>
    <p:extLst>
      <p:ext uri="{BB962C8B-B14F-4D97-AF65-F5344CB8AC3E}">
        <p14:creationId xmlns:p14="http://schemas.microsoft.com/office/powerpoint/2010/main" val="1635123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B2 - Första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3675" y="4267200"/>
            <a:ext cx="1943100" cy="385864"/>
          </a:xfrm>
          <a:prstGeom prst="rect">
            <a:avLst/>
          </a:prstGeom>
        </p:spPr>
      </p:pic>
      <p:sp>
        <p:nvSpPr>
          <p:cNvPr id="5" name="Title 1">
            <a:extLst>
              <a:ext uri="{FF2B5EF4-FFF2-40B4-BE49-F238E27FC236}">
                <a16:creationId xmlns:a16="http://schemas.microsoft.com/office/drawing/2014/main" id="{C2DC0281-36F2-4BBE-9127-50DE6FF3BC95}"/>
              </a:ext>
            </a:extLst>
          </p:cNvPr>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tx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6" name="Subtitle 2">
            <a:extLst>
              <a:ext uri="{FF2B5EF4-FFF2-40B4-BE49-F238E27FC236}">
                <a16:creationId xmlns:a16="http://schemas.microsoft.com/office/drawing/2014/main" id="{3D33E797-B0AB-4DC4-A0AF-ACFA45890E8E}"/>
              </a:ext>
            </a:extLst>
          </p:cNvPr>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tx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spTree>
    <p:extLst>
      <p:ext uri="{BB962C8B-B14F-4D97-AF65-F5344CB8AC3E}">
        <p14:creationId xmlns:p14="http://schemas.microsoft.com/office/powerpoint/2010/main" val="88974531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2 - En kolumn text och en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740649"/>
            <a:ext cx="4206586" cy="510521"/>
          </a:xfrm>
          <a:prstGeom prst="rect">
            <a:avLst/>
          </a:prstGeom>
        </p:spPr>
        <p:txBody>
          <a:bodyPr/>
          <a:lstStyle>
            <a:lvl1pPr>
              <a:defRPr sz="2400" b="1" i="0" baseline="0">
                <a:latin typeface="Corbel" panose="020B0503020204020204" pitchFamily="34" charset="0"/>
              </a:defRPr>
            </a:lvl1pPr>
          </a:lstStyle>
          <a:p>
            <a:r>
              <a:rPr lang="en-US" dirty="0" err="1"/>
              <a:t>Klicka</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rubrik</a:t>
            </a:r>
            <a:endParaRPr lang="en-US" dirty="0"/>
          </a:p>
        </p:txBody>
      </p:sp>
      <p:sp>
        <p:nvSpPr>
          <p:cNvPr id="3" name="Content Placeholder 2"/>
          <p:cNvSpPr>
            <a:spLocks noGrp="1"/>
          </p:cNvSpPr>
          <p:nvPr>
            <p:ph idx="1" hasCustomPrompt="1"/>
          </p:nvPr>
        </p:nvSpPr>
        <p:spPr>
          <a:xfrm>
            <a:off x="971550" y="1251169"/>
            <a:ext cx="4206586" cy="2692857"/>
          </a:xfrm>
          <a:prstGeom prst="rect">
            <a:avLst/>
          </a:prstGeom>
        </p:spPr>
        <p:txBody>
          <a:bodyPr/>
          <a:lstStyle>
            <a:lvl1pPr>
              <a:lnSpc>
                <a:spcPct val="110000"/>
              </a:lnSpc>
              <a:defRPr sz="2000" b="0" i="0">
                <a:solidFill>
                  <a:schemeClr val="tx1"/>
                </a:solidFill>
                <a:latin typeface="Corbel" panose="020B0503020204020204" pitchFamily="34" charset="0"/>
              </a:defRPr>
            </a:lvl1pPr>
            <a:lvl2pPr marL="490538" indent="-217488">
              <a:lnSpc>
                <a:spcPct val="110000"/>
              </a:lnSpc>
              <a:spcBef>
                <a:spcPts val="600"/>
              </a:spcBef>
              <a:buSzPct val="80000"/>
              <a:buFont typeface="Corbel" panose="020B0503020204020204" pitchFamily="34" charset="0"/>
              <a:buChar char="•"/>
              <a:tabLst/>
              <a:defRPr sz="1800" b="0" i="0">
                <a:solidFill>
                  <a:schemeClr val="tx1"/>
                </a:solidFill>
                <a:latin typeface="Corbel" panose="020B0503020204020204" pitchFamily="34" charset="0"/>
              </a:defRPr>
            </a:lvl2pPr>
            <a:lvl3pPr marL="763588" indent="-217488">
              <a:lnSpc>
                <a:spcPct val="110000"/>
              </a:lnSpc>
              <a:spcBef>
                <a:spcPts val="600"/>
              </a:spcBef>
              <a:tabLst/>
              <a:defRPr sz="1600" b="0" i="0">
                <a:solidFill>
                  <a:schemeClr val="tx1"/>
                </a:solidFill>
                <a:latin typeface="Corbel" panose="020B0503020204020204" pitchFamily="34" charset="0"/>
              </a:defRPr>
            </a:lvl3pPr>
            <a:lvl4pPr marL="982663" indent="-177800">
              <a:lnSpc>
                <a:spcPct val="110000"/>
              </a:lnSpc>
              <a:spcBef>
                <a:spcPts val="600"/>
              </a:spcBef>
              <a:tabLst/>
              <a:defRPr sz="1600" b="0" i="0" baseline="0">
                <a:solidFill>
                  <a:schemeClr val="tx1"/>
                </a:solidFill>
                <a:latin typeface="Corbel" panose="020B0503020204020204" pitchFamily="34" charset="0"/>
              </a:defRPr>
            </a:lvl4pPr>
            <a:lvl5pPr marL="1200150" indent="-176213">
              <a:lnSpc>
                <a:spcPct val="110000"/>
              </a:lnSpc>
              <a:spcBef>
                <a:spcPts val="600"/>
              </a:spcBef>
              <a:tabLst/>
              <a:defRPr sz="1600" b="0" i="0">
                <a:solidFill>
                  <a:schemeClr val="tx1"/>
                </a:solidFill>
                <a:latin typeface="Corbel" panose="020B0503020204020204" pitchFamily="34" charset="0"/>
              </a:defRPr>
            </a:lvl5pPr>
          </a:lstStyle>
          <a:p>
            <a:pPr lvl="0"/>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lvl="1"/>
            <a:r>
              <a:rPr lang="en-US" dirty="0" err="1"/>
              <a:t>Andra</a:t>
            </a:r>
            <a:r>
              <a:rPr lang="en-US" dirty="0"/>
              <a:t> </a:t>
            </a:r>
            <a:r>
              <a:rPr lang="en-US" dirty="0" err="1"/>
              <a:t>nivån</a:t>
            </a:r>
            <a:endParaRPr lang="en-US" dirty="0"/>
          </a:p>
          <a:p>
            <a:pPr lvl="2"/>
            <a:r>
              <a:rPr lang="en-US" dirty="0" err="1"/>
              <a:t>Tredje</a:t>
            </a:r>
            <a:r>
              <a:rPr lang="en-US" dirty="0"/>
              <a:t> </a:t>
            </a:r>
            <a:r>
              <a:rPr lang="en-US" dirty="0" err="1"/>
              <a:t>nivån</a:t>
            </a:r>
            <a:endParaRPr lang="en-US" dirty="0"/>
          </a:p>
          <a:p>
            <a:pPr lvl="3"/>
            <a:r>
              <a:rPr lang="en-US" dirty="0" err="1"/>
              <a:t>Fjärde</a:t>
            </a:r>
            <a:r>
              <a:rPr lang="en-US" dirty="0"/>
              <a:t> </a:t>
            </a:r>
            <a:r>
              <a:rPr lang="en-US" dirty="0" err="1"/>
              <a:t>nivån</a:t>
            </a:r>
            <a:endParaRPr lang="en-US" dirty="0"/>
          </a:p>
          <a:p>
            <a:pPr lvl="4"/>
            <a:r>
              <a:rPr lang="en-US" dirty="0" err="1"/>
              <a:t>Femte</a:t>
            </a:r>
            <a:r>
              <a:rPr lang="en-US" dirty="0"/>
              <a:t> </a:t>
            </a:r>
            <a:r>
              <a:rPr lang="en-US" dirty="0" err="1"/>
              <a:t>nivån</a:t>
            </a:r>
            <a:endParaRPr lang="en-US" dirty="0"/>
          </a:p>
        </p:txBody>
      </p:sp>
      <p:sp>
        <p:nvSpPr>
          <p:cNvPr id="11" name="Platshållare för bild 8"/>
          <p:cNvSpPr>
            <a:spLocks noGrp="1"/>
          </p:cNvSpPr>
          <p:nvPr>
            <p:ph type="pic" sz="quarter" idx="13" hasCustomPrompt="1"/>
          </p:nvPr>
        </p:nvSpPr>
        <p:spPr>
          <a:xfrm>
            <a:off x="5364202" y="740649"/>
            <a:ext cx="2808248" cy="3203378"/>
          </a:xfrm>
          <a:prstGeom prst="rect">
            <a:avLst/>
          </a:prstGeom>
        </p:spPr>
        <p:txBody>
          <a:bodyPr vert="horz" anchor="ctr"/>
          <a:lstStyle>
            <a:lvl1pPr marL="0" indent="0" algn="ctr">
              <a:buNone/>
              <a:defRPr sz="1800" baseline="0">
                <a:latin typeface="Corbel" panose="020B0503020204020204" pitchFamily="34" charset="0"/>
                <a:ea typeface="Corbel" panose="020B0503020204020204" pitchFamily="34" charset="0"/>
                <a:cs typeface="Arial" charset="0"/>
              </a:defRPr>
            </a:lvl1pPr>
          </a:lstStyle>
          <a:p>
            <a:r>
              <a:rPr lang="sv-SE" dirty="0"/>
              <a:t>Klicka på ikonen för att lägga till en bild.</a:t>
            </a:r>
          </a:p>
        </p:txBody>
      </p:sp>
      <p:sp>
        <p:nvSpPr>
          <p:cNvPr id="6" name="Subtitle 2">
            <a:extLst>
              <a:ext uri="{FF2B5EF4-FFF2-40B4-BE49-F238E27FC236}">
                <a16:creationId xmlns:a16="http://schemas.microsoft.com/office/drawing/2014/main" id="{FE0CFD9D-EB04-4799-B7FA-CDA5A1CE6EA5}"/>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704559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2 - Rubrik oc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740647"/>
            <a:ext cx="5972948" cy="516630"/>
          </a:xfrm>
          <a:prstGeom prst="rect">
            <a:avLst/>
          </a:prstGeom>
        </p:spPr>
        <p:txBody>
          <a:bodyPr/>
          <a:lstStyle>
            <a:lvl1pPr>
              <a:defRPr sz="2400" b="1" i="0" baseline="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6" name="Content Placeholder 2">
            <a:extLst>
              <a:ext uri="{FF2B5EF4-FFF2-40B4-BE49-F238E27FC236}">
                <a16:creationId xmlns:a16="http://schemas.microsoft.com/office/drawing/2014/main" id="{6A74838C-E168-47AE-B384-169197DEC046}"/>
              </a:ext>
            </a:extLst>
          </p:cNvPr>
          <p:cNvSpPr>
            <a:spLocks noGrp="1"/>
          </p:cNvSpPr>
          <p:nvPr>
            <p:ph idx="1" hasCustomPrompt="1"/>
          </p:nvPr>
        </p:nvSpPr>
        <p:spPr>
          <a:xfrm>
            <a:off x="971550" y="1251169"/>
            <a:ext cx="5972948" cy="2692857"/>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7" name="Subtitle 2">
            <a:extLst>
              <a:ext uri="{FF2B5EF4-FFF2-40B4-BE49-F238E27FC236}">
                <a16:creationId xmlns:a16="http://schemas.microsoft.com/office/drawing/2014/main" id="{D6BB7024-473A-4822-9E62-171AC10ADCBF}"/>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98573893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2 - Kapitelrubrik Himme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5" name="Subtitle 2">
            <a:extLst>
              <a:ext uri="{FF2B5EF4-FFF2-40B4-BE49-F238E27FC236}">
                <a16:creationId xmlns:a16="http://schemas.microsoft.com/office/drawing/2014/main" id="{61261EDD-65D2-4EE4-888A-32301FDAC738}"/>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29375213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2 - Kapitelrubrik Kyrkhu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DADC977C-80CD-4D20-92B3-2771A6BADC12}"/>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2 - Kapitelrubrik Stensham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F002A2A0-A7C4-48EE-833C-07044EDDDF71}"/>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2 - Kapitelrubrik Hallabr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7462ECC3-8A54-4FB1-B69D-6ED57A8E1EB7}"/>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2 - Kapitelrubrik Krokå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ACB88A6D-CAA9-4075-B5D4-AE4B9A113681}"/>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a:lum/>
          </a:blip>
          <a:srcRect/>
          <a:stretch>
            <a:fillRect/>
          </a:stretch>
        </a:blip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29D5648A-A1A7-457F-8D60-90B3F7A0A22B}"/>
              </a:ext>
            </a:extLst>
          </p:cNvPr>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7839075" y="4699291"/>
            <a:ext cx="1018050" cy="202166"/>
          </a:xfrm>
          <a:prstGeom prst="rect">
            <a:avLst/>
          </a:prstGeom>
        </p:spPr>
      </p:pic>
    </p:spTree>
    <p:extLst>
      <p:ext uri="{BB962C8B-B14F-4D97-AF65-F5344CB8AC3E}">
        <p14:creationId xmlns:p14="http://schemas.microsoft.com/office/powerpoint/2010/main" val="1963090532"/>
      </p:ext>
    </p:extLst>
  </p:cSld>
  <p:clrMap bg1="lt1" tx1="dk1" bg2="lt2" tx2="dk2" accent1="accent1" accent2="accent2" accent3="accent3" accent4="accent4" accent5="accent5" accent6="accent6" hlink="hlink" folHlink="folHlink"/>
  <p:sldLayoutIdLst>
    <p:sldLayoutId id="2147483701" r:id="rId1"/>
    <p:sldLayoutId id="2147483717" r:id="rId2"/>
    <p:sldLayoutId id="2147483705" r:id="rId3"/>
    <p:sldLayoutId id="2147483702" r:id="rId4"/>
    <p:sldLayoutId id="2147483706" r:id="rId5"/>
    <p:sldLayoutId id="2147483713" r:id="rId6"/>
    <p:sldLayoutId id="2147483714" r:id="rId7"/>
    <p:sldLayoutId id="2147483715" r:id="rId8"/>
    <p:sldLayoutId id="2147483716"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270000" y="1688138"/>
            <a:ext cx="7315200" cy="501594"/>
          </a:xfrm>
        </p:spPr>
        <p:txBody>
          <a:bodyPr>
            <a:normAutofit fontScale="90000"/>
          </a:bodyPr>
          <a:lstStyle/>
          <a:p>
            <a:r>
              <a:rPr lang="sv-SE" dirty="0"/>
              <a:t>SMARTA mål</a:t>
            </a:r>
          </a:p>
        </p:txBody>
      </p:sp>
      <p:sp>
        <p:nvSpPr>
          <p:cNvPr id="3" name="Underrubrik 2"/>
          <p:cNvSpPr>
            <a:spLocks noGrp="1"/>
          </p:cNvSpPr>
          <p:nvPr>
            <p:ph type="subTitle" idx="1"/>
          </p:nvPr>
        </p:nvSpPr>
        <p:spPr>
          <a:xfrm>
            <a:off x="400054" y="4293387"/>
            <a:ext cx="6076946" cy="209725"/>
          </a:xfrm>
        </p:spPr>
        <p:txBody>
          <a:bodyPr/>
          <a:lstStyle/>
          <a:p>
            <a:r>
              <a:rPr lang="sv-SE" dirty="0"/>
              <a:t>Ett verktyg i Region Blekinges förbättringsmetodik inspirerat av Region Kalmar</a:t>
            </a:r>
          </a:p>
          <a:p>
            <a:endParaRPr lang="sv-SE" dirty="0"/>
          </a:p>
        </p:txBody>
      </p:sp>
    </p:spTree>
    <p:extLst>
      <p:ext uri="{BB962C8B-B14F-4D97-AF65-F5344CB8AC3E}">
        <p14:creationId xmlns:p14="http://schemas.microsoft.com/office/powerpoint/2010/main" val="2220904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D659E5-FE48-4742-84E5-4817BE5D966D}"/>
              </a:ext>
            </a:extLst>
          </p:cNvPr>
          <p:cNvSpPr>
            <a:spLocks noGrp="1"/>
          </p:cNvSpPr>
          <p:nvPr>
            <p:ph type="title"/>
          </p:nvPr>
        </p:nvSpPr>
        <p:spPr/>
        <p:txBody>
          <a:bodyPr/>
          <a:lstStyle/>
          <a:p>
            <a:r>
              <a:rPr lang="sv-SE" dirty="0"/>
              <a:t>Varför SMARTA mål?</a:t>
            </a:r>
          </a:p>
        </p:txBody>
      </p:sp>
      <p:sp>
        <p:nvSpPr>
          <p:cNvPr id="3" name="Platshållare för innehåll 2">
            <a:extLst>
              <a:ext uri="{FF2B5EF4-FFF2-40B4-BE49-F238E27FC236}">
                <a16:creationId xmlns:a16="http://schemas.microsoft.com/office/drawing/2014/main" id="{37943CB3-1131-4B1C-A09B-3976FB306920}"/>
              </a:ext>
            </a:extLst>
          </p:cNvPr>
          <p:cNvSpPr>
            <a:spLocks noGrp="1"/>
          </p:cNvSpPr>
          <p:nvPr>
            <p:ph idx="1"/>
          </p:nvPr>
        </p:nvSpPr>
        <p:spPr/>
        <p:txBody>
          <a:bodyPr/>
          <a:lstStyle/>
          <a:p>
            <a:r>
              <a:rPr lang="sv-SE" dirty="0"/>
              <a:t>Bra mål som ger vägledning i arbetet och hjälper till att följa utvecklingen är viktiga i allt förbättringsarbete. </a:t>
            </a:r>
          </a:p>
          <a:p>
            <a:r>
              <a:rPr lang="sv-SE" dirty="0"/>
              <a:t>Bra mål ska göra att arbetet känns roligt och meningsfullt. </a:t>
            </a:r>
          </a:p>
          <a:p>
            <a:r>
              <a:rPr lang="sv-SE" dirty="0"/>
              <a:t>Tydliga attraktiva mål hjälper oss att arbeta tillsammans åt samma håll. </a:t>
            </a:r>
          </a:p>
          <a:p>
            <a:r>
              <a:rPr lang="sv-SE" dirty="0"/>
              <a:t>SMARTA mål är tänkt att hjälpa till att utforma mål som fyller sin funktion.</a:t>
            </a:r>
          </a:p>
        </p:txBody>
      </p:sp>
      <p:sp>
        <p:nvSpPr>
          <p:cNvPr id="4" name="Underrubrik 3">
            <a:extLst>
              <a:ext uri="{FF2B5EF4-FFF2-40B4-BE49-F238E27FC236}">
                <a16:creationId xmlns:a16="http://schemas.microsoft.com/office/drawing/2014/main" id="{D7B76C0A-E183-4168-93F5-9403A1EE300A}"/>
              </a:ext>
            </a:extLst>
          </p:cNvPr>
          <p:cNvSpPr>
            <a:spLocks noGrp="1"/>
          </p:cNvSpPr>
          <p:nvPr>
            <p:ph type="subTitle" idx="10"/>
          </p:nvPr>
        </p:nvSpPr>
        <p:spPr/>
        <p:txBody>
          <a:bodyPr/>
          <a:lstStyle/>
          <a:p>
            <a:endParaRPr lang="sv-SE"/>
          </a:p>
        </p:txBody>
      </p:sp>
    </p:spTree>
    <p:extLst>
      <p:ext uri="{BB962C8B-B14F-4D97-AF65-F5344CB8AC3E}">
        <p14:creationId xmlns:p14="http://schemas.microsoft.com/office/powerpoint/2010/main" val="2452213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BC2EEA-1609-4BB6-8A6E-CB552C70EC19}"/>
              </a:ext>
            </a:extLst>
          </p:cNvPr>
          <p:cNvSpPr>
            <a:spLocks noGrp="1"/>
          </p:cNvSpPr>
          <p:nvPr>
            <p:ph type="title"/>
          </p:nvPr>
        </p:nvSpPr>
        <p:spPr>
          <a:xfrm>
            <a:off x="971550" y="740649"/>
            <a:ext cx="7150100" cy="510521"/>
          </a:xfrm>
        </p:spPr>
        <p:txBody>
          <a:bodyPr/>
          <a:lstStyle/>
          <a:p>
            <a:r>
              <a:rPr lang="sv-SE" dirty="0"/>
              <a:t>SMARTA mål är ett verktyg för att formulera mål</a:t>
            </a:r>
          </a:p>
        </p:txBody>
      </p:sp>
      <p:sp>
        <p:nvSpPr>
          <p:cNvPr id="3" name="Platshållare för innehåll 2">
            <a:extLst>
              <a:ext uri="{FF2B5EF4-FFF2-40B4-BE49-F238E27FC236}">
                <a16:creationId xmlns:a16="http://schemas.microsoft.com/office/drawing/2014/main" id="{5D822227-3D2F-42DA-A91C-907CFCE31FEE}"/>
              </a:ext>
            </a:extLst>
          </p:cNvPr>
          <p:cNvSpPr>
            <a:spLocks noGrp="1"/>
          </p:cNvSpPr>
          <p:nvPr>
            <p:ph idx="1"/>
          </p:nvPr>
        </p:nvSpPr>
        <p:spPr>
          <a:xfrm>
            <a:off x="724772" y="1438521"/>
            <a:ext cx="4548613" cy="2692857"/>
          </a:xfrm>
        </p:spPr>
        <p:txBody>
          <a:bodyPr/>
          <a:lstStyle/>
          <a:p>
            <a:pPr marL="0" indent="0">
              <a:buNone/>
            </a:pPr>
            <a:r>
              <a:rPr lang="sv-SE" altLang="sv-SE" sz="1400" b="1" dirty="0">
                <a:latin typeface="+mn-lt"/>
                <a:ea typeface="Times New Roman" panose="02020603050405020304" pitchFamily="18" charset="0"/>
              </a:rPr>
              <a:t>Gör så här:</a:t>
            </a:r>
            <a:br>
              <a:rPr lang="sv-SE" altLang="sv-SE" sz="1400" dirty="0">
                <a:latin typeface="+mn-lt"/>
                <a:ea typeface="Times New Roman" panose="02020603050405020304" pitchFamily="18" charset="0"/>
              </a:rPr>
            </a:br>
            <a:r>
              <a:rPr lang="sv-SE" altLang="sv-SE" sz="1400" dirty="0">
                <a:latin typeface="+mn-lt"/>
                <a:ea typeface="Times New Roman" panose="02020603050405020304" pitchFamily="18" charset="0"/>
              </a:rPr>
              <a:t>1. Beskriv det önskade framtida läget. Skriv ned vad ni vill åstadkomma tydligt och </a:t>
            </a:r>
            <a:r>
              <a:rPr lang="sv-SE" altLang="sv-SE" sz="1400" b="1" dirty="0">
                <a:latin typeface="+mn-lt"/>
                <a:ea typeface="Times New Roman" panose="02020603050405020304" pitchFamily="18" charset="0"/>
              </a:rPr>
              <a:t>s</a:t>
            </a:r>
            <a:r>
              <a:rPr lang="sv-SE" altLang="sv-SE" sz="1400" dirty="0">
                <a:latin typeface="+mn-lt"/>
                <a:ea typeface="Times New Roman" panose="02020603050405020304" pitchFamily="18" charset="0"/>
              </a:rPr>
              <a:t>pecifikt. Använd aktiva ord som innebär en riktning, öka, minska, utveckla. Undvik allmänna ord som värna om, ta tillvara, tillgodose.</a:t>
            </a:r>
            <a:br>
              <a:rPr lang="sv-SE" altLang="sv-SE" sz="1400" dirty="0">
                <a:latin typeface="+mn-lt"/>
                <a:ea typeface="Times New Roman" panose="02020603050405020304" pitchFamily="18" charset="0"/>
              </a:rPr>
            </a:br>
            <a:br>
              <a:rPr lang="sv-SE" altLang="sv-SE" sz="1400" dirty="0">
                <a:latin typeface="+mn-lt"/>
                <a:ea typeface="Times New Roman" panose="02020603050405020304" pitchFamily="18" charset="0"/>
              </a:rPr>
            </a:br>
            <a:r>
              <a:rPr lang="sv-SE" altLang="sv-SE" sz="1400" dirty="0">
                <a:latin typeface="+mn-lt"/>
                <a:ea typeface="Times New Roman" panose="02020603050405020304" pitchFamily="18" charset="0"/>
              </a:rPr>
              <a:t>2. Gå vidare och formulera vad som är eller skulle kunna vara </a:t>
            </a:r>
            <a:r>
              <a:rPr lang="sv-SE" altLang="sv-SE" sz="1400" b="1" dirty="0">
                <a:latin typeface="+mn-lt"/>
                <a:ea typeface="Times New Roman" panose="02020603050405020304" pitchFamily="18" charset="0"/>
              </a:rPr>
              <a:t>m</a:t>
            </a:r>
            <a:r>
              <a:rPr lang="sv-SE" altLang="sv-SE" sz="1400" dirty="0">
                <a:latin typeface="+mn-lt"/>
                <a:ea typeface="Times New Roman" panose="02020603050405020304" pitchFamily="18" charset="0"/>
              </a:rPr>
              <a:t>ätbart. Hur vet ni att ni lyckats? Om ni går åt rätt håll? Det som går att mäta blir gjort, bruka man säga. Ägna tid åt att komma överens om för er relevanta mått, gärna i enheter pengar, tid eller procent.</a:t>
            </a:r>
            <a:br>
              <a:rPr lang="sv-SE" altLang="sv-SE" sz="1400" dirty="0">
                <a:latin typeface="+mn-lt"/>
                <a:ea typeface="Times New Roman" panose="02020603050405020304" pitchFamily="18" charset="0"/>
              </a:rPr>
            </a:br>
            <a:br>
              <a:rPr lang="sv-SE" altLang="sv-SE" sz="1400" dirty="0">
                <a:latin typeface="+mn-lt"/>
                <a:ea typeface="Times New Roman" panose="02020603050405020304" pitchFamily="18" charset="0"/>
              </a:rPr>
            </a:br>
            <a:endParaRPr lang="sv-SE" sz="1400" dirty="0">
              <a:latin typeface="+mn-lt"/>
            </a:endParaRPr>
          </a:p>
        </p:txBody>
      </p:sp>
      <p:sp>
        <p:nvSpPr>
          <p:cNvPr id="5" name="Underrubrik 4">
            <a:extLst>
              <a:ext uri="{FF2B5EF4-FFF2-40B4-BE49-F238E27FC236}">
                <a16:creationId xmlns:a16="http://schemas.microsoft.com/office/drawing/2014/main" id="{58AFB4FA-B068-4EB1-8D7D-95B4D1DB2797}"/>
              </a:ext>
            </a:extLst>
          </p:cNvPr>
          <p:cNvSpPr>
            <a:spLocks noGrp="1"/>
          </p:cNvSpPr>
          <p:nvPr>
            <p:ph type="subTitle" idx="10"/>
          </p:nvPr>
        </p:nvSpPr>
        <p:spPr/>
        <p:txBody>
          <a:bodyPr/>
          <a:lstStyle/>
          <a:p>
            <a:endParaRPr lang="sv-SE"/>
          </a:p>
        </p:txBody>
      </p:sp>
      <p:pic>
        <p:nvPicPr>
          <p:cNvPr id="6" name="Bild 1" descr="Illustration smarta mål">
            <a:extLst>
              <a:ext uri="{FF2B5EF4-FFF2-40B4-BE49-F238E27FC236}">
                <a16:creationId xmlns:a16="http://schemas.microsoft.com/office/drawing/2014/main" id="{8DCA81D1-E91F-43BD-8C15-712AEAC9D1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3386" y="1251170"/>
            <a:ext cx="3295650" cy="3206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9470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D822227-3D2F-42DA-A91C-907CFCE31FEE}"/>
              </a:ext>
            </a:extLst>
          </p:cNvPr>
          <p:cNvSpPr>
            <a:spLocks noGrp="1"/>
          </p:cNvSpPr>
          <p:nvPr>
            <p:ph idx="1"/>
          </p:nvPr>
        </p:nvSpPr>
        <p:spPr>
          <a:xfrm>
            <a:off x="623172" y="282821"/>
            <a:ext cx="4812428" cy="2692857"/>
          </a:xfrm>
        </p:spPr>
        <p:txBody>
          <a:bodyPr/>
          <a:lstStyle/>
          <a:p>
            <a:pPr marL="0" indent="0">
              <a:buNone/>
            </a:pPr>
            <a:br>
              <a:rPr lang="sv-SE" altLang="sv-SE" sz="1400" dirty="0">
                <a:latin typeface="+mn-lt"/>
                <a:ea typeface="Times New Roman" panose="02020603050405020304" pitchFamily="18" charset="0"/>
              </a:rPr>
            </a:br>
            <a:r>
              <a:rPr lang="sv-SE" altLang="sv-SE" sz="1400" dirty="0">
                <a:latin typeface="+mn-lt"/>
                <a:ea typeface="Times New Roman" panose="02020603050405020304" pitchFamily="18" charset="0"/>
              </a:rPr>
              <a:t>3. Finns </a:t>
            </a:r>
            <a:r>
              <a:rPr lang="sv-SE" altLang="sv-SE" sz="1400" b="1" dirty="0">
                <a:latin typeface="+mn-lt"/>
                <a:ea typeface="Times New Roman" panose="02020603050405020304" pitchFamily="18" charset="0"/>
              </a:rPr>
              <a:t>a</a:t>
            </a:r>
            <a:r>
              <a:rPr lang="sv-SE" altLang="sv-SE" sz="1400" dirty="0">
                <a:latin typeface="+mn-lt"/>
                <a:ea typeface="Times New Roman" panose="02020603050405020304" pitchFamily="18" charset="0"/>
              </a:rPr>
              <a:t>cceptans för detta mål? Är det attraktivt? Är det motiverande för alla som ska jobba med det? </a:t>
            </a:r>
            <a:br>
              <a:rPr lang="sv-SE" altLang="sv-SE" sz="1400" dirty="0">
                <a:latin typeface="+mn-lt"/>
                <a:ea typeface="Times New Roman" panose="02020603050405020304" pitchFamily="18" charset="0"/>
              </a:rPr>
            </a:br>
            <a:r>
              <a:rPr lang="sv-SE" altLang="sv-SE" sz="1400" dirty="0">
                <a:latin typeface="+mn-lt"/>
                <a:ea typeface="Times New Roman" panose="02020603050405020304" pitchFamily="18" charset="0"/>
              </a:rPr>
              <a:t>Mål bör sättas av dem som ska uppfylla dem. Det ska kännas roligt att jobba mot målet.  De måste vara accepterade.</a:t>
            </a:r>
            <a:br>
              <a:rPr lang="sv-SE" altLang="sv-SE" sz="1400" dirty="0">
                <a:latin typeface="+mn-lt"/>
                <a:ea typeface="Times New Roman" panose="02020603050405020304" pitchFamily="18" charset="0"/>
              </a:rPr>
            </a:br>
            <a:br>
              <a:rPr lang="sv-SE" altLang="sv-SE" sz="1400" dirty="0">
                <a:latin typeface="+mn-lt"/>
                <a:ea typeface="Times New Roman" panose="02020603050405020304" pitchFamily="18" charset="0"/>
              </a:rPr>
            </a:br>
            <a:r>
              <a:rPr lang="sv-SE" altLang="sv-SE" sz="1400" dirty="0">
                <a:latin typeface="+mn-lt"/>
                <a:ea typeface="Times New Roman" panose="02020603050405020304" pitchFamily="18" charset="0"/>
              </a:rPr>
              <a:t>4. Är det </a:t>
            </a:r>
            <a:r>
              <a:rPr lang="sv-SE" altLang="sv-SE" sz="1400" b="1" dirty="0">
                <a:latin typeface="+mn-lt"/>
                <a:ea typeface="Times New Roman" panose="02020603050405020304" pitchFamily="18" charset="0"/>
              </a:rPr>
              <a:t>r</a:t>
            </a:r>
            <a:r>
              <a:rPr lang="sv-SE" altLang="sv-SE" sz="1400" dirty="0">
                <a:latin typeface="+mn-lt"/>
                <a:ea typeface="Times New Roman" panose="02020603050405020304" pitchFamily="18" charset="0"/>
              </a:rPr>
              <a:t>ealistiskt? Går målet/målen att nå?</a:t>
            </a:r>
            <a:br>
              <a:rPr lang="sv-SE" altLang="sv-SE" sz="1400" dirty="0">
                <a:latin typeface="+mn-lt"/>
                <a:ea typeface="Times New Roman" panose="02020603050405020304" pitchFamily="18" charset="0"/>
              </a:rPr>
            </a:br>
            <a:r>
              <a:rPr lang="sv-SE" altLang="sv-SE" sz="1400" dirty="0">
                <a:latin typeface="+mn-lt"/>
                <a:ea typeface="Times New Roman" panose="02020603050405020304" pitchFamily="18" charset="0"/>
              </a:rPr>
              <a:t>Det måste finnas tillräckligt med realistiska förutsättningar att nå dem. Det går att lägga ribban olika högt. Ibland talar man om trygghetsmål, realistiska mål och barriärbrytande mål. Hur bra är de som är bäst?</a:t>
            </a:r>
            <a:br>
              <a:rPr lang="sv-SE" altLang="sv-SE" sz="1400" dirty="0">
                <a:latin typeface="+mn-lt"/>
                <a:ea typeface="Times New Roman" panose="02020603050405020304" pitchFamily="18" charset="0"/>
              </a:rPr>
            </a:br>
            <a:br>
              <a:rPr lang="sv-SE" altLang="sv-SE" sz="1400" dirty="0">
                <a:latin typeface="+mn-lt"/>
                <a:ea typeface="Times New Roman" panose="02020603050405020304" pitchFamily="18" charset="0"/>
              </a:rPr>
            </a:br>
            <a:r>
              <a:rPr lang="sv-SE" altLang="sv-SE" sz="1400" dirty="0">
                <a:latin typeface="+mn-lt"/>
                <a:ea typeface="Times New Roman" panose="02020603050405020304" pitchFamily="18" charset="0"/>
              </a:rPr>
              <a:t>5. Har ni satt en </a:t>
            </a:r>
            <a:r>
              <a:rPr lang="sv-SE" altLang="sv-SE" sz="1400" b="1" dirty="0">
                <a:latin typeface="+mn-lt"/>
                <a:ea typeface="Times New Roman" panose="02020603050405020304" pitchFamily="18" charset="0"/>
              </a:rPr>
              <a:t>ti</a:t>
            </a:r>
            <a:r>
              <a:rPr lang="sv-SE" altLang="sv-SE" sz="1400" dirty="0">
                <a:latin typeface="+mn-lt"/>
                <a:ea typeface="Times New Roman" panose="02020603050405020304" pitchFamily="18" charset="0"/>
              </a:rPr>
              <a:t>d när målet ska vara nått/klart?</a:t>
            </a:r>
            <a:br>
              <a:rPr lang="sv-SE" altLang="sv-SE" sz="1400" dirty="0">
                <a:latin typeface="+mn-lt"/>
                <a:ea typeface="Times New Roman" panose="02020603050405020304" pitchFamily="18" charset="0"/>
              </a:rPr>
            </a:br>
            <a:r>
              <a:rPr lang="sv-SE" altLang="sv-SE" sz="1400" dirty="0">
                <a:latin typeface="+mn-lt"/>
                <a:ea typeface="Times New Roman" panose="02020603050405020304" pitchFamily="18" charset="0"/>
              </a:rPr>
              <a:t>Det är lätt att snabbt slå till med en tidpunkt när något ska vara klart. Men här gäller att tidpunkten bestäms av alla som är involverade.</a:t>
            </a:r>
            <a:endParaRPr lang="sv-SE" altLang="sv-SE" sz="1400" dirty="0">
              <a:latin typeface="+mn-lt"/>
            </a:endParaRPr>
          </a:p>
          <a:p>
            <a:pPr marL="0" indent="0">
              <a:buNone/>
            </a:pPr>
            <a:endParaRPr lang="sv-SE" sz="1400" dirty="0">
              <a:latin typeface="+mn-lt"/>
            </a:endParaRPr>
          </a:p>
        </p:txBody>
      </p:sp>
      <p:sp>
        <p:nvSpPr>
          <p:cNvPr id="5" name="Underrubrik 4">
            <a:extLst>
              <a:ext uri="{FF2B5EF4-FFF2-40B4-BE49-F238E27FC236}">
                <a16:creationId xmlns:a16="http://schemas.microsoft.com/office/drawing/2014/main" id="{58AFB4FA-B068-4EB1-8D7D-95B4D1DB2797}"/>
              </a:ext>
            </a:extLst>
          </p:cNvPr>
          <p:cNvSpPr>
            <a:spLocks noGrp="1"/>
          </p:cNvSpPr>
          <p:nvPr>
            <p:ph type="subTitle" idx="10"/>
          </p:nvPr>
        </p:nvSpPr>
        <p:spPr/>
        <p:txBody>
          <a:bodyPr/>
          <a:lstStyle/>
          <a:p>
            <a:endParaRPr lang="sv-SE"/>
          </a:p>
        </p:txBody>
      </p:sp>
      <p:pic>
        <p:nvPicPr>
          <p:cNvPr id="6" name="Bild 1" descr="Illustration smarta mål">
            <a:extLst>
              <a:ext uri="{FF2B5EF4-FFF2-40B4-BE49-F238E27FC236}">
                <a16:creationId xmlns:a16="http://schemas.microsoft.com/office/drawing/2014/main" id="{8DCA81D1-E91F-43BD-8C15-712AEAC9D1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3386" y="686020"/>
            <a:ext cx="3295650" cy="32063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1858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683FDB8-0AF5-4117-A349-37B49A047FF4}"/>
              </a:ext>
            </a:extLst>
          </p:cNvPr>
          <p:cNvSpPr>
            <a:spLocks noGrp="1"/>
          </p:cNvSpPr>
          <p:nvPr>
            <p:ph idx="1"/>
          </p:nvPr>
        </p:nvSpPr>
        <p:spPr>
          <a:xfrm>
            <a:off x="971550" y="1252678"/>
            <a:ext cx="4457700" cy="2858879"/>
          </a:xfrm>
        </p:spPr>
        <p:txBody>
          <a:bodyPr>
            <a:normAutofit/>
          </a:bodyPr>
          <a:lstStyle/>
          <a:p>
            <a:r>
              <a:rPr lang="sv-SE" sz="1400" dirty="0"/>
              <a:t>Ibland behöver man sätta mål som behöver följas upp kvalitativt, eller lite bredare än vad man först tänker sig. </a:t>
            </a:r>
          </a:p>
          <a:p>
            <a:r>
              <a:rPr lang="sv-SE" sz="1400" dirty="0"/>
              <a:t>Hur stämmer era mål överens med de övergripande målen? </a:t>
            </a:r>
          </a:p>
          <a:p>
            <a:r>
              <a:rPr lang="sv-SE" sz="1400" dirty="0"/>
              <a:t>Se till att målet uppfyller syftet med förbättringen och leder till det önskade framtida läget. Se upp så inte ett SMART mål blir ett självändamål. </a:t>
            </a:r>
          </a:p>
          <a:p>
            <a:r>
              <a:rPr lang="sv-SE" sz="1400" dirty="0"/>
              <a:t>Använd gärna problemformuleringen utifrån 7 frågor som underlag för att formulera målet. </a:t>
            </a:r>
          </a:p>
        </p:txBody>
      </p:sp>
      <p:pic>
        <p:nvPicPr>
          <p:cNvPr id="7" name="Bild 6" descr="Bra idé med hel fyllning">
            <a:extLst>
              <a:ext uri="{FF2B5EF4-FFF2-40B4-BE49-F238E27FC236}">
                <a16:creationId xmlns:a16="http://schemas.microsoft.com/office/drawing/2014/main" id="{04652082-3CE2-4819-AC36-008C0C92CA8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14931" y="1487278"/>
            <a:ext cx="1996318" cy="1996318"/>
          </a:xfrm>
          <a:prstGeom prst="rect">
            <a:avLst/>
          </a:prstGeom>
        </p:spPr>
      </p:pic>
      <p:sp>
        <p:nvSpPr>
          <p:cNvPr id="2" name="Rubrik 1">
            <a:extLst>
              <a:ext uri="{FF2B5EF4-FFF2-40B4-BE49-F238E27FC236}">
                <a16:creationId xmlns:a16="http://schemas.microsoft.com/office/drawing/2014/main" id="{50E0A51A-A141-4FC8-AE41-B2679801316E}"/>
              </a:ext>
            </a:extLst>
          </p:cNvPr>
          <p:cNvSpPr>
            <a:spLocks noGrp="1"/>
          </p:cNvSpPr>
          <p:nvPr>
            <p:ph type="title"/>
          </p:nvPr>
        </p:nvSpPr>
        <p:spPr>
          <a:xfrm>
            <a:off x="971552" y="742157"/>
            <a:ext cx="5972946" cy="510521"/>
          </a:xfrm>
        </p:spPr>
        <p:txBody>
          <a:bodyPr>
            <a:normAutofit/>
          </a:bodyPr>
          <a:lstStyle/>
          <a:p>
            <a:r>
              <a:rPr lang="sv-SE" dirty="0"/>
              <a:t>Några tips:</a:t>
            </a:r>
          </a:p>
        </p:txBody>
      </p:sp>
      <p:sp>
        <p:nvSpPr>
          <p:cNvPr id="17" name="Subtitle 4">
            <a:extLst>
              <a:ext uri="{FF2B5EF4-FFF2-40B4-BE49-F238E27FC236}">
                <a16:creationId xmlns:a16="http://schemas.microsoft.com/office/drawing/2014/main" id="{B2D7D277-1C3D-4203-B3BF-6636871B0087}"/>
              </a:ext>
            </a:extLst>
          </p:cNvPr>
          <p:cNvSpPr>
            <a:spLocks noGrp="1"/>
          </p:cNvSpPr>
          <p:nvPr>
            <p:ph type="subTitle" idx="10"/>
          </p:nvPr>
        </p:nvSpPr>
        <p:spPr>
          <a:xfrm>
            <a:off x="205815" y="4734969"/>
            <a:ext cx="3573379" cy="209725"/>
          </a:xfrm>
        </p:spPr>
        <p:txBody>
          <a:bodyPr/>
          <a:lstStyle/>
          <a:p>
            <a:endParaRPr lang="en-US"/>
          </a:p>
        </p:txBody>
      </p:sp>
    </p:spTree>
    <p:extLst>
      <p:ext uri="{BB962C8B-B14F-4D97-AF65-F5344CB8AC3E}">
        <p14:creationId xmlns:p14="http://schemas.microsoft.com/office/powerpoint/2010/main" val="3570234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A532646-F10E-4C04-89D8-9E5AB537E8E4}"/>
              </a:ext>
            </a:extLst>
          </p:cNvPr>
          <p:cNvSpPr>
            <a:spLocks noGrp="1"/>
          </p:cNvSpPr>
          <p:nvPr>
            <p:ph type="pic" sz="quarter" idx="10"/>
          </p:nvPr>
        </p:nvSpPr>
        <p:spPr/>
      </p:sp>
      <p:pic>
        <p:nvPicPr>
          <p:cNvPr id="8" name="Bildobjekt 7">
            <a:extLst>
              <a:ext uri="{FF2B5EF4-FFF2-40B4-BE49-F238E27FC236}">
                <a16:creationId xmlns:a16="http://schemas.microsoft.com/office/drawing/2014/main" id="{317311B2-4225-4E74-BE8C-428E9A8176DE}"/>
              </a:ext>
            </a:extLst>
          </p:cNvPr>
          <p:cNvPicPr>
            <a:picLocks noChangeAspect="1"/>
          </p:cNvPicPr>
          <p:nvPr/>
        </p:nvPicPr>
        <p:blipFill>
          <a:blip r:embed="rId2"/>
          <a:stretch>
            <a:fillRect/>
          </a:stretch>
        </p:blipFill>
        <p:spPr>
          <a:xfrm>
            <a:off x="1354" y="0"/>
            <a:ext cx="9141292" cy="5143500"/>
          </a:xfrm>
          <a:prstGeom prst="rect">
            <a:avLst/>
          </a:prstGeom>
        </p:spPr>
      </p:pic>
      <p:sp>
        <p:nvSpPr>
          <p:cNvPr id="2" name="Rubrik 1">
            <a:extLst>
              <a:ext uri="{FF2B5EF4-FFF2-40B4-BE49-F238E27FC236}">
                <a16:creationId xmlns:a16="http://schemas.microsoft.com/office/drawing/2014/main" id="{9097B09E-41D8-4E39-988D-57BA814718B5}"/>
              </a:ext>
            </a:extLst>
          </p:cNvPr>
          <p:cNvSpPr>
            <a:spLocks noGrp="1"/>
          </p:cNvSpPr>
          <p:nvPr>
            <p:ph type="ctrTitle"/>
          </p:nvPr>
        </p:nvSpPr>
        <p:spPr/>
        <p:txBody>
          <a:bodyPr>
            <a:normAutofit fontScale="90000"/>
          </a:bodyPr>
          <a:lstStyle/>
          <a:p>
            <a:endParaRPr lang="sv-SE" dirty="0"/>
          </a:p>
        </p:txBody>
      </p:sp>
      <p:sp>
        <p:nvSpPr>
          <p:cNvPr id="3" name="Underrubrik 2">
            <a:extLst>
              <a:ext uri="{FF2B5EF4-FFF2-40B4-BE49-F238E27FC236}">
                <a16:creationId xmlns:a16="http://schemas.microsoft.com/office/drawing/2014/main" id="{A089106F-D257-4EE8-906F-A2912571ABC2}"/>
              </a:ext>
            </a:extLst>
          </p:cNvPr>
          <p:cNvSpPr>
            <a:spLocks noGrp="1"/>
          </p:cNvSpPr>
          <p:nvPr>
            <p:ph type="subTitle" idx="1"/>
          </p:nvPr>
        </p:nvSpPr>
        <p:spPr/>
        <p:txBody>
          <a:bodyPr/>
          <a:lstStyle/>
          <a:p>
            <a:endParaRPr lang="sv-SE" dirty="0"/>
          </a:p>
        </p:txBody>
      </p:sp>
      <p:pic>
        <p:nvPicPr>
          <p:cNvPr id="5" name="Bildobjekt 4">
            <a:extLst>
              <a:ext uri="{FF2B5EF4-FFF2-40B4-BE49-F238E27FC236}">
                <a16:creationId xmlns:a16="http://schemas.microsoft.com/office/drawing/2014/main" id="{F61666CD-E156-4249-8F2B-FE0737947D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3675" y="4267200"/>
            <a:ext cx="1943100" cy="385864"/>
          </a:xfrm>
          <a:prstGeom prst="rect">
            <a:avLst/>
          </a:prstGeom>
        </p:spPr>
      </p:pic>
    </p:spTree>
    <p:extLst>
      <p:ext uri="{BB962C8B-B14F-4D97-AF65-F5344CB8AC3E}">
        <p14:creationId xmlns:p14="http://schemas.microsoft.com/office/powerpoint/2010/main" val="4126646379"/>
      </p:ext>
    </p:extLst>
  </p:cSld>
  <p:clrMapOvr>
    <a:masterClrMapping/>
  </p:clrMapOvr>
</p:sld>
</file>

<file path=ppt/theme/theme1.xml><?xml version="1.0" encoding="utf-8"?>
<a:theme xmlns:a="http://schemas.openxmlformats.org/drawingml/2006/main" name="16_9_Presentation">
  <a:themeElements>
    <a:clrScheme name="Region Blekinge">
      <a:dk1>
        <a:sysClr val="windowText" lastClr="000000"/>
      </a:dk1>
      <a:lt1>
        <a:sysClr val="window" lastClr="FFFFFF"/>
      </a:lt1>
      <a:dk2>
        <a:srgbClr val="003D7C"/>
      </a:dk2>
      <a:lt2>
        <a:srgbClr val="FFFFFF"/>
      </a:lt2>
      <a:accent1>
        <a:srgbClr val="00A6E2"/>
      </a:accent1>
      <a:accent2>
        <a:srgbClr val="003D7C"/>
      </a:accent2>
      <a:accent3>
        <a:srgbClr val="98C21D"/>
      </a:accent3>
      <a:accent4>
        <a:srgbClr val="2D934F"/>
      </a:accent4>
      <a:accent5>
        <a:srgbClr val="D7007F"/>
      </a:accent5>
      <a:accent6>
        <a:srgbClr val="F18700"/>
      </a:accent6>
      <a:hlink>
        <a:srgbClr val="6E368C"/>
      </a:hlink>
      <a:folHlink>
        <a:srgbClr val="E31836"/>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3A6B94AB-9AC6-493E-B36B-B750673A9344}" vid="{6AD9B554-5742-433C-BC9E-516D400D925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BA27ED78B4867F4BBDC0A4F1B3669B0E" ma:contentTypeVersion="1" ma:contentTypeDescription="Skapa ett nytt dokument." ma:contentTypeScope="" ma:versionID="045d4ebd1f1d191093f422a57c751351">
  <xsd:schema xmlns:xsd="http://www.w3.org/2001/XMLSchema" xmlns:xs="http://www.w3.org/2001/XMLSchema" xmlns:p="http://schemas.microsoft.com/office/2006/metadata/properties" xmlns:ns2="001765b0-6213-4853-a53c-6f8706b365b3" targetNamespace="http://schemas.microsoft.com/office/2006/metadata/properties" ma:root="true" ma:fieldsID="4564432af5fcf0b6961777c4925ac02c" ns2:_="">
    <xsd:import namespace="001765b0-6213-4853-a53c-6f8706b365b3"/>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1765b0-6213-4853-a53c-6f8706b365b3"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2AA379-4731-4296-A57E-338485D2513D}">
  <ds:schemaRefs>
    <ds:schemaRef ds:uri="http://schemas.microsoft.com/sharepoint/v3/contenttype/forms"/>
  </ds:schemaRefs>
</ds:datastoreItem>
</file>

<file path=customXml/itemProps2.xml><?xml version="1.0" encoding="utf-8"?>
<ds:datastoreItem xmlns:ds="http://schemas.openxmlformats.org/officeDocument/2006/customXml" ds:itemID="{5C6F5516-2812-4BE3-A044-C5C47EAABD2B}">
  <ds:schemaRefs>
    <ds:schemaRef ds:uri="http://www.w3.org/XML/1998/namespace"/>
    <ds:schemaRef ds:uri="http://schemas.microsoft.com/office/2006/documentManagement/types"/>
    <ds:schemaRef ds:uri="http://purl.org/dc/elements/1.1/"/>
    <ds:schemaRef ds:uri="http://schemas.microsoft.com/office/2006/metadata/properties"/>
    <ds:schemaRef ds:uri="http://purl.org/dc/dcmitype/"/>
    <ds:schemaRef ds:uri="http://schemas.microsoft.com/office/infopath/2007/PartnerControls"/>
    <ds:schemaRef ds:uri="http://schemas.openxmlformats.org/package/2006/metadata/core-properties"/>
    <ds:schemaRef ds:uri="001765b0-6213-4853-a53c-6f8706b365b3"/>
    <ds:schemaRef ds:uri="http://purl.org/dc/terms/"/>
  </ds:schemaRefs>
</ds:datastoreItem>
</file>

<file path=customXml/itemProps3.xml><?xml version="1.0" encoding="utf-8"?>
<ds:datastoreItem xmlns:ds="http://schemas.openxmlformats.org/officeDocument/2006/customXml" ds:itemID="{BFE70FFE-7240-4AEE-9BDE-9910C0179E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1765b0-6213-4853-a53c-6f8706b365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102</TotalTime>
  <Words>421</Words>
  <Application>Microsoft Office PowerPoint</Application>
  <PresentationFormat>Bildspel på skärmen (16:9)</PresentationFormat>
  <Paragraphs>15</Paragraphs>
  <Slides>6</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6</vt:i4>
      </vt:variant>
    </vt:vector>
  </HeadingPairs>
  <TitlesOfParts>
    <vt:vector size="10" baseType="lpstr">
      <vt:lpstr>Arial</vt:lpstr>
      <vt:lpstr>Calibri</vt:lpstr>
      <vt:lpstr>Corbel</vt:lpstr>
      <vt:lpstr>16_9_Presentation</vt:lpstr>
      <vt:lpstr>SMARTA mål</vt:lpstr>
      <vt:lpstr>Varför SMARTA mål?</vt:lpstr>
      <vt:lpstr>SMARTA mål är ett verktyg för att formulera mål</vt:lpstr>
      <vt:lpstr>PowerPoint-presentation</vt:lpstr>
      <vt:lpstr>Några tips:</vt:lpstr>
      <vt:lpstr>PowerPoint-presentation</vt:lpstr>
    </vt:vector>
  </TitlesOfParts>
  <Company>Landstinget Blekinge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SMARTA mål</dc:title>
  <dc:creator>Apelman, Inga-Lisa</dc:creator>
  <cp:lastModifiedBy>Apelman, Inga-Lisa</cp:lastModifiedBy>
  <cp:revision>2</cp:revision>
  <dcterms:created xsi:type="dcterms:W3CDTF">2021-02-24T14:14:39Z</dcterms:created>
  <dcterms:modified xsi:type="dcterms:W3CDTF">2021-08-20T12:08:41Z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råk">
    <vt:lpwstr>Svenska (Sverige)</vt:lpwstr>
  </property>
  <property fmtid="{D5CDD505-2E9C-101B-9397-08002B2CF9AE}" pid="3" name="MSIP_Label_fbac6341-7359-42b1-877b-46cac6ea067b_Enabled">
    <vt:lpwstr>True</vt:lpwstr>
  </property>
  <property fmtid="{D5CDD505-2E9C-101B-9397-08002B2CF9AE}" pid="4" name="MSIP_Label_fbac6341-7359-42b1-877b-46cac6ea067b_SiteId">
    <vt:lpwstr>b864d79d-1d58-48a3-b396-10684dbf5445</vt:lpwstr>
  </property>
  <property fmtid="{D5CDD505-2E9C-101B-9397-08002B2CF9AE}" pid="5" name="MSIP_Label_fbac6341-7359-42b1-877b-46cac6ea067b_Owner">
    <vt:lpwstr>inga-lisa.apelman@regionblekinge.se</vt:lpwstr>
  </property>
  <property fmtid="{D5CDD505-2E9C-101B-9397-08002B2CF9AE}" pid="6" name="MSIP_Label_fbac6341-7359-42b1-877b-46cac6ea067b_SetDate">
    <vt:lpwstr>2021-02-24T14:30:03.6630825Z</vt:lpwstr>
  </property>
  <property fmtid="{D5CDD505-2E9C-101B-9397-08002B2CF9AE}" pid="7" name="MSIP_Label_fbac6341-7359-42b1-877b-46cac6ea067b_Name">
    <vt:lpwstr>Intern</vt:lpwstr>
  </property>
  <property fmtid="{D5CDD505-2E9C-101B-9397-08002B2CF9AE}" pid="8" name="MSIP_Label_fbac6341-7359-42b1-877b-46cac6ea067b_Application">
    <vt:lpwstr>Microsoft Azure Information Protection</vt:lpwstr>
  </property>
  <property fmtid="{D5CDD505-2E9C-101B-9397-08002B2CF9AE}" pid="9" name="MSIP_Label_fbac6341-7359-42b1-877b-46cac6ea067b_ActionId">
    <vt:lpwstr>0c5b8065-697e-4f58-8af9-8aa44e673936</vt:lpwstr>
  </property>
  <property fmtid="{D5CDD505-2E9C-101B-9397-08002B2CF9AE}" pid="10" name="MSIP_Label_fbac6341-7359-42b1-877b-46cac6ea067b_Extended_MSFT_Method">
    <vt:lpwstr>Automatic</vt:lpwstr>
  </property>
  <property fmtid="{D5CDD505-2E9C-101B-9397-08002B2CF9AE}" pid="11" name="Sensitivity">
    <vt:lpwstr>Intern</vt:lpwstr>
  </property>
  <property fmtid="{D5CDD505-2E9C-101B-9397-08002B2CF9AE}" pid="12" name="ContentTypeId">
    <vt:lpwstr>0x010100BA27ED78B4867F4BBDC0A4F1B3669B0E</vt:lpwstr>
  </property>
</Properties>
</file>