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notesMasterIdLst>
    <p:notesMasterId r:id="rId12"/>
  </p:notesMasterIdLst>
  <p:sldIdLst>
    <p:sldId id="260" r:id="rId2"/>
    <p:sldId id="264" r:id="rId3"/>
    <p:sldId id="266" r:id="rId4"/>
    <p:sldId id="267" r:id="rId5"/>
    <p:sldId id="269" r:id="rId6"/>
    <p:sldId id="268" r:id="rId7"/>
    <p:sldId id="270" r:id="rId8"/>
    <p:sldId id="271" r:id="rId9"/>
    <p:sldId id="263" r:id="rId10"/>
    <p:sldId id="265" r:id="rId11"/>
  </p:sldIdLst>
  <p:sldSz cx="9144000" cy="5143500" type="screen16x9"/>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D7C"/>
    <a:srgbClr val="29B8CC"/>
    <a:srgbClr val="98C21D"/>
    <a:srgbClr val="2D934F"/>
    <a:srgbClr val="6E368C"/>
    <a:srgbClr val="D7007F"/>
    <a:srgbClr val="00A6E2"/>
    <a:srgbClr val="65B2E4"/>
    <a:srgbClr val="5B9BD5"/>
    <a:srgbClr val="02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A47E47-5D89-4CCB-8021-FDD5F46632A0}" v="14" dt="2021-03-05T13:15:27.8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8" autoAdjust="0"/>
    <p:restoredTop sz="89031" autoAdjust="0"/>
  </p:normalViewPr>
  <p:slideViewPr>
    <p:cSldViewPr snapToGrid="0" snapToObjects="1">
      <p:cViewPr varScale="1">
        <p:scale>
          <a:sx n="129" d="100"/>
          <a:sy n="129" d="100"/>
        </p:scale>
        <p:origin x="798" y="114"/>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pelman, Inga-Lisa" userId="a48ee354-1745-40a3-86c2-de2c96a1f741" providerId="ADAL" clId="{03A47E47-5D89-4CCB-8021-FDD5F46632A0}"/>
    <pc:docChg chg="custSel addSld delSld modSld sldOrd">
      <pc:chgData name="Apelman, Inga-Lisa" userId="a48ee354-1745-40a3-86c2-de2c96a1f741" providerId="ADAL" clId="{03A47E47-5D89-4CCB-8021-FDD5F46632A0}" dt="2021-03-05T13:25:49.382" v="2188" actId="20577"/>
      <pc:docMkLst>
        <pc:docMk/>
      </pc:docMkLst>
      <pc:sldChg chg="del">
        <pc:chgData name="Apelman, Inga-Lisa" userId="a48ee354-1745-40a3-86c2-de2c96a1f741" providerId="ADAL" clId="{03A47E47-5D89-4CCB-8021-FDD5F46632A0}" dt="2021-03-05T12:45:14.514" v="0" actId="47"/>
        <pc:sldMkLst>
          <pc:docMk/>
          <pc:sldMk cId="3590413186" sldId="262"/>
        </pc:sldMkLst>
      </pc:sldChg>
      <pc:sldChg chg="modSp mod">
        <pc:chgData name="Apelman, Inga-Lisa" userId="a48ee354-1745-40a3-86c2-de2c96a1f741" providerId="ADAL" clId="{03A47E47-5D89-4CCB-8021-FDD5F46632A0}" dt="2021-03-05T13:25:49.382" v="2188" actId="20577"/>
        <pc:sldMkLst>
          <pc:docMk/>
          <pc:sldMk cId="2988348688" sldId="264"/>
        </pc:sldMkLst>
        <pc:spChg chg="mod">
          <ac:chgData name="Apelman, Inga-Lisa" userId="a48ee354-1745-40a3-86c2-de2c96a1f741" providerId="ADAL" clId="{03A47E47-5D89-4CCB-8021-FDD5F46632A0}" dt="2021-03-05T13:25:49.382" v="2188" actId="20577"/>
          <ac:spMkLst>
            <pc:docMk/>
            <pc:sldMk cId="2988348688" sldId="264"/>
            <ac:spMk id="4" creationId="{1A8B491F-5FCE-4A6F-8BBF-687A22DC106A}"/>
          </ac:spMkLst>
        </pc:spChg>
      </pc:sldChg>
      <pc:sldChg chg="addSp delSp modSp mod">
        <pc:chgData name="Apelman, Inga-Lisa" userId="a48ee354-1745-40a3-86c2-de2c96a1f741" providerId="ADAL" clId="{03A47E47-5D89-4CCB-8021-FDD5F46632A0}" dt="2021-03-05T13:09:20.336" v="2128" actId="1076"/>
        <pc:sldMkLst>
          <pc:docMk/>
          <pc:sldMk cId="2674267944" sldId="266"/>
        </pc:sldMkLst>
        <pc:spChg chg="mod">
          <ac:chgData name="Apelman, Inga-Lisa" userId="a48ee354-1745-40a3-86c2-de2c96a1f741" providerId="ADAL" clId="{03A47E47-5D89-4CCB-8021-FDD5F46632A0}" dt="2021-03-05T12:54:54.350" v="906" actId="20577"/>
          <ac:spMkLst>
            <pc:docMk/>
            <pc:sldMk cId="2674267944" sldId="266"/>
            <ac:spMk id="3" creationId="{367A5A93-BA1F-4BCC-8DD5-8D855E10910E}"/>
          </ac:spMkLst>
        </pc:spChg>
        <pc:spChg chg="del">
          <ac:chgData name="Apelman, Inga-Lisa" userId="a48ee354-1745-40a3-86c2-de2c96a1f741" providerId="ADAL" clId="{03A47E47-5D89-4CCB-8021-FDD5F46632A0}" dt="2021-03-05T12:47:46.662" v="162" actId="478"/>
          <ac:spMkLst>
            <pc:docMk/>
            <pc:sldMk cId="2674267944" sldId="266"/>
            <ac:spMk id="4" creationId="{75FB8C75-415C-4C8F-BCD0-D7670542E0EB}"/>
          </ac:spMkLst>
        </pc:spChg>
        <pc:picChg chg="add del mod">
          <ac:chgData name="Apelman, Inga-Lisa" userId="a48ee354-1745-40a3-86c2-de2c96a1f741" providerId="ADAL" clId="{03A47E47-5D89-4CCB-8021-FDD5F46632A0}" dt="2021-03-05T13:08:48.952" v="2121" actId="21"/>
          <ac:picMkLst>
            <pc:docMk/>
            <pc:sldMk cId="2674267944" sldId="266"/>
            <ac:picMk id="7" creationId="{C2F1874E-377C-4B2F-A338-C56DF2EF3010}"/>
          </ac:picMkLst>
        </pc:picChg>
        <pc:picChg chg="add mod">
          <ac:chgData name="Apelman, Inga-Lisa" userId="a48ee354-1745-40a3-86c2-de2c96a1f741" providerId="ADAL" clId="{03A47E47-5D89-4CCB-8021-FDD5F46632A0}" dt="2021-03-05T13:09:20.336" v="2128" actId="1076"/>
          <ac:picMkLst>
            <pc:docMk/>
            <pc:sldMk cId="2674267944" sldId="266"/>
            <ac:picMk id="9" creationId="{22102D94-53EC-4C8E-AF8D-2100C67159F0}"/>
          </ac:picMkLst>
        </pc:picChg>
      </pc:sldChg>
      <pc:sldChg chg="addSp modSp new mod">
        <pc:chgData name="Apelman, Inga-Lisa" userId="a48ee354-1745-40a3-86c2-de2c96a1f741" providerId="ADAL" clId="{03A47E47-5D89-4CCB-8021-FDD5F46632A0}" dt="2021-03-05T13:09:00.689" v="2124" actId="1076"/>
        <pc:sldMkLst>
          <pc:docMk/>
          <pc:sldMk cId="222540505" sldId="267"/>
        </pc:sldMkLst>
        <pc:spChg chg="mod">
          <ac:chgData name="Apelman, Inga-Lisa" userId="a48ee354-1745-40a3-86c2-de2c96a1f741" providerId="ADAL" clId="{03A47E47-5D89-4CCB-8021-FDD5F46632A0}" dt="2021-03-05T12:48:13.653" v="189" actId="20577"/>
          <ac:spMkLst>
            <pc:docMk/>
            <pc:sldMk cId="222540505" sldId="267"/>
            <ac:spMk id="2" creationId="{641B833C-76D9-4772-ADE0-0FBEF4788CE8}"/>
          </ac:spMkLst>
        </pc:spChg>
        <pc:spChg chg="mod">
          <ac:chgData name="Apelman, Inga-Lisa" userId="a48ee354-1745-40a3-86c2-de2c96a1f741" providerId="ADAL" clId="{03A47E47-5D89-4CCB-8021-FDD5F46632A0}" dt="2021-03-05T12:49:24.128" v="374" actId="313"/>
          <ac:spMkLst>
            <pc:docMk/>
            <pc:sldMk cId="222540505" sldId="267"/>
            <ac:spMk id="3" creationId="{57CAAE4B-4A5E-484D-9F0C-ED8CF0BC58C5}"/>
          </ac:spMkLst>
        </pc:spChg>
        <pc:picChg chg="add mod">
          <ac:chgData name="Apelman, Inga-Lisa" userId="a48ee354-1745-40a3-86c2-de2c96a1f741" providerId="ADAL" clId="{03A47E47-5D89-4CCB-8021-FDD5F46632A0}" dt="2021-03-05T13:09:00.689" v="2124" actId="1076"/>
          <ac:picMkLst>
            <pc:docMk/>
            <pc:sldMk cId="222540505" sldId="267"/>
            <ac:picMk id="6" creationId="{2B8616B2-2450-4467-A690-FD03FD65CE41}"/>
          </ac:picMkLst>
        </pc:picChg>
      </pc:sldChg>
      <pc:sldChg chg="addSp delSp modSp new mod modClrScheme chgLayout">
        <pc:chgData name="Apelman, Inga-Lisa" userId="a48ee354-1745-40a3-86c2-de2c96a1f741" providerId="ADAL" clId="{03A47E47-5D89-4CCB-8021-FDD5F46632A0}" dt="2021-03-05T13:11:58.461" v="2144" actId="27636"/>
        <pc:sldMkLst>
          <pc:docMk/>
          <pc:sldMk cId="3424771608" sldId="268"/>
        </pc:sldMkLst>
        <pc:spChg chg="mod ord">
          <ac:chgData name="Apelman, Inga-Lisa" userId="a48ee354-1745-40a3-86c2-de2c96a1f741" providerId="ADAL" clId="{03A47E47-5D89-4CCB-8021-FDD5F46632A0}" dt="2021-03-05T13:11:48.038" v="2142" actId="26606"/>
          <ac:spMkLst>
            <pc:docMk/>
            <pc:sldMk cId="3424771608" sldId="268"/>
            <ac:spMk id="2" creationId="{1E991325-EE35-4118-A530-F0E135B1E6C4}"/>
          </ac:spMkLst>
        </pc:spChg>
        <pc:spChg chg="mod">
          <ac:chgData name="Apelman, Inga-Lisa" userId="a48ee354-1745-40a3-86c2-de2c96a1f741" providerId="ADAL" clId="{03A47E47-5D89-4CCB-8021-FDD5F46632A0}" dt="2021-03-05T13:11:58.461" v="2144" actId="27636"/>
          <ac:spMkLst>
            <pc:docMk/>
            <pc:sldMk cId="3424771608" sldId="268"/>
            <ac:spMk id="3" creationId="{AF6148F9-A53B-4909-8982-A5FA95754347}"/>
          </ac:spMkLst>
        </pc:spChg>
        <pc:spChg chg="del">
          <ac:chgData name="Apelman, Inga-Lisa" userId="a48ee354-1745-40a3-86c2-de2c96a1f741" providerId="ADAL" clId="{03A47E47-5D89-4CCB-8021-FDD5F46632A0}" dt="2021-03-05T12:52:48.920" v="713" actId="478"/>
          <ac:spMkLst>
            <pc:docMk/>
            <pc:sldMk cId="3424771608" sldId="268"/>
            <ac:spMk id="4" creationId="{2E0ABF1B-6C61-4400-9FBF-38873C780898}"/>
          </ac:spMkLst>
        </pc:spChg>
        <pc:spChg chg="del">
          <ac:chgData name="Apelman, Inga-Lisa" userId="a48ee354-1745-40a3-86c2-de2c96a1f741" providerId="ADAL" clId="{03A47E47-5D89-4CCB-8021-FDD5F46632A0}" dt="2021-03-05T13:11:34.860" v="2139" actId="26606"/>
          <ac:spMkLst>
            <pc:docMk/>
            <pc:sldMk cId="3424771608" sldId="268"/>
            <ac:spMk id="5" creationId="{9695693B-C5B4-475B-BB06-FEFE40344FD0}"/>
          </ac:spMkLst>
        </pc:spChg>
        <pc:spChg chg="add del mod">
          <ac:chgData name="Apelman, Inga-Lisa" userId="a48ee354-1745-40a3-86c2-de2c96a1f741" providerId="ADAL" clId="{03A47E47-5D89-4CCB-8021-FDD5F46632A0}" dt="2021-03-05T13:11:48.038" v="2142" actId="26606"/>
          <ac:spMkLst>
            <pc:docMk/>
            <pc:sldMk cId="3424771608" sldId="268"/>
            <ac:spMk id="12" creationId="{60050ABD-CD9B-4FFA-AE2D-0CB1EAD84A5F}"/>
          </ac:spMkLst>
        </pc:spChg>
        <pc:spChg chg="add mod">
          <ac:chgData name="Apelman, Inga-Lisa" userId="a48ee354-1745-40a3-86c2-de2c96a1f741" providerId="ADAL" clId="{03A47E47-5D89-4CCB-8021-FDD5F46632A0}" dt="2021-03-05T13:11:48.038" v="2142" actId="26606"/>
          <ac:spMkLst>
            <pc:docMk/>
            <pc:sldMk cId="3424771608" sldId="268"/>
            <ac:spMk id="17" creationId="{5A311D93-450D-4E38-8121-204DD5EFBBDB}"/>
          </ac:spMkLst>
        </pc:spChg>
        <pc:picChg chg="add mod">
          <ac:chgData name="Apelman, Inga-Lisa" userId="a48ee354-1745-40a3-86c2-de2c96a1f741" providerId="ADAL" clId="{03A47E47-5D89-4CCB-8021-FDD5F46632A0}" dt="2021-03-05T13:11:48.038" v="2142" actId="26606"/>
          <ac:picMkLst>
            <pc:docMk/>
            <pc:sldMk cId="3424771608" sldId="268"/>
            <ac:picMk id="7" creationId="{929280A3-6A0D-4269-8532-3D34BDC879F8}"/>
          </ac:picMkLst>
        </pc:picChg>
      </pc:sldChg>
      <pc:sldChg chg="addSp modSp add mod ord">
        <pc:chgData name="Apelman, Inga-Lisa" userId="a48ee354-1745-40a3-86c2-de2c96a1f741" providerId="ADAL" clId="{03A47E47-5D89-4CCB-8021-FDD5F46632A0}" dt="2021-03-05T13:10:21.037" v="2134" actId="1076"/>
        <pc:sldMkLst>
          <pc:docMk/>
          <pc:sldMk cId="3794023740" sldId="269"/>
        </pc:sldMkLst>
        <pc:spChg chg="mod">
          <ac:chgData name="Apelman, Inga-Lisa" userId="a48ee354-1745-40a3-86c2-de2c96a1f741" providerId="ADAL" clId="{03A47E47-5D89-4CCB-8021-FDD5F46632A0}" dt="2021-03-05T13:10:15.917" v="2132" actId="14100"/>
          <ac:spMkLst>
            <pc:docMk/>
            <pc:sldMk cId="3794023740" sldId="269"/>
            <ac:spMk id="3" creationId="{AF6148F9-A53B-4909-8982-A5FA95754347}"/>
          </ac:spMkLst>
        </pc:spChg>
        <pc:picChg chg="add mod">
          <ac:chgData name="Apelman, Inga-Lisa" userId="a48ee354-1745-40a3-86c2-de2c96a1f741" providerId="ADAL" clId="{03A47E47-5D89-4CCB-8021-FDD5F46632A0}" dt="2021-03-05T13:10:21.037" v="2134" actId="1076"/>
          <ac:picMkLst>
            <pc:docMk/>
            <pc:sldMk cId="3794023740" sldId="269"/>
            <ac:picMk id="6" creationId="{D625A69F-C7E2-4488-966E-DD2194008BDC}"/>
          </ac:picMkLst>
        </pc:picChg>
      </pc:sldChg>
      <pc:sldChg chg="addSp modSp add mod">
        <pc:chgData name="Apelman, Inga-Lisa" userId="a48ee354-1745-40a3-86c2-de2c96a1f741" providerId="ADAL" clId="{03A47E47-5D89-4CCB-8021-FDD5F46632A0}" dt="2021-03-05T13:15:04.335" v="2170" actId="1076"/>
        <pc:sldMkLst>
          <pc:docMk/>
          <pc:sldMk cId="4129014918" sldId="270"/>
        </pc:sldMkLst>
        <pc:spChg chg="mod">
          <ac:chgData name="Apelman, Inga-Lisa" userId="a48ee354-1745-40a3-86c2-de2c96a1f741" providerId="ADAL" clId="{03A47E47-5D89-4CCB-8021-FDD5F46632A0}" dt="2021-03-05T13:02:53.208" v="1621" actId="20577"/>
          <ac:spMkLst>
            <pc:docMk/>
            <pc:sldMk cId="4129014918" sldId="270"/>
            <ac:spMk id="2" creationId="{1E991325-EE35-4118-A530-F0E135B1E6C4}"/>
          </ac:spMkLst>
        </pc:spChg>
        <pc:spChg chg="mod">
          <ac:chgData name="Apelman, Inga-Lisa" userId="a48ee354-1745-40a3-86c2-de2c96a1f741" providerId="ADAL" clId="{03A47E47-5D89-4CCB-8021-FDD5F46632A0}" dt="2021-03-05T13:14:49.134" v="2169" actId="20577"/>
          <ac:spMkLst>
            <pc:docMk/>
            <pc:sldMk cId="4129014918" sldId="270"/>
            <ac:spMk id="3" creationId="{AF6148F9-A53B-4909-8982-A5FA95754347}"/>
          </ac:spMkLst>
        </pc:spChg>
        <pc:picChg chg="add mod">
          <ac:chgData name="Apelman, Inga-Lisa" userId="a48ee354-1745-40a3-86c2-de2c96a1f741" providerId="ADAL" clId="{03A47E47-5D89-4CCB-8021-FDD5F46632A0}" dt="2021-03-05T13:15:04.335" v="2170" actId="1076"/>
          <ac:picMkLst>
            <pc:docMk/>
            <pc:sldMk cId="4129014918" sldId="270"/>
            <ac:picMk id="6" creationId="{E91479E5-0592-4A74-A0B5-40E79E27C207}"/>
          </ac:picMkLst>
        </pc:picChg>
        <pc:picChg chg="add mod">
          <ac:chgData name="Apelman, Inga-Lisa" userId="a48ee354-1745-40a3-86c2-de2c96a1f741" providerId="ADAL" clId="{03A47E47-5D89-4CCB-8021-FDD5F46632A0}" dt="2021-03-05T13:15:04.335" v="2170" actId="1076"/>
          <ac:picMkLst>
            <pc:docMk/>
            <pc:sldMk cId="4129014918" sldId="270"/>
            <ac:picMk id="8" creationId="{2B57EF12-ED36-4A5F-89AD-4820B5AF1C19}"/>
          </ac:picMkLst>
        </pc:picChg>
        <pc:picChg chg="add mod">
          <ac:chgData name="Apelman, Inga-Lisa" userId="a48ee354-1745-40a3-86c2-de2c96a1f741" providerId="ADAL" clId="{03A47E47-5D89-4CCB-8021-FDD5F46632A0}" dt="2021-03-05T13:15:04.335" v="2170" actId="1076"/>
          <ac:picMkLst>
            <pc:docMk/>
            <pc:sldMk cId="4129014918" sldId="270"/>
            <ac:picMk id="10" creationId="{E5B44F91-461E-4B7C-93D7-6993971A7581}"/>
          </ac:picMkLst>
        </pc:picChg>
        <pc:picChg chg="add mod">
          <ac:chgData name="Apelman, Inga-Lisa" userId="a48ee354-1745-40a3-86c2-de2c96a1f741" providerId="ADAL" clId="{03A47E47-5D89-4CCB-8021-FDD5F46632A0}" dt="2021-03-05T13:15:04.335" v="2170" actId="1076"/>
          <ac:picMkLst>
            <pc:docMk/>
            <pc:sldMk cId="4129014918" sldId="270"/>
            <ac:picMk id="11" creationId="{D6B74E58-73E5-4F2D-84F6-14294C2D1F8D}"/>
          </ac:picMkLst>
        </pc:picChg>
        <pc:picChg chg="add mod">
          <ac:chgData name="Apelman, Inga-Lisa" userId="a48ee354-1745-40a3-86c2-de2c96a1f741" providerId="ADAL" clId="{03A47E47-5D89-4CCB-8021-FDD5F46632A0}" dt="2021-03-05T13:15:04.335" v="2170" actId="1076"/>
          <ac:picMkLst>
            <pc:docMk/>
            <pc:sldMk cId="4129014918" sldId="270"/>
            <ac:picMk id="12" creationId="{A450C0EA-E878-4CDD-ACE1-650AB66B9C9F}"/>
          </ac:picMkLst>
        </pc:picChg>
        <pc:picChg chg="add mod">
          <ac:chgData name="Apelman, Inga-Lisa" userId="a48ee354-1745-40a3-86c2-de2c96a1f741" providerId="ADAL" clId="{03A47E47-5D89-4CCB-8021-FDD5F46632A0}" dt="2021-03-05T13:15:04.335" v="2170" actId="1076"/>
          <ac:picMkLst>
            <pc:docMk/>
            <pc:sldMk cId="4129014918" sldId="270"/>
            <ac:picMk id="13" creationId="{4ED70266-5349-4A10-83F2-C636CE6059FF}"/>
          </ac:picMkLst>
        </pc:picChg>
      </pc:sldChg>
      <pc:sldChg chg="addSp delSp modSp new mod">
        <pc:chgData name="Apelman, Inga-Lisa" userId="a48ee354-1745-40a3-86c2-de2c96a1f741" providerId="ADAL" clId="{03A47E47-5D89-4CCB-8021-FDD5F46632A0}" dt="2021-03-05T13:15:34.193" v="2174" actId="1076"/>
        <pc:sldMkLst>
          <pc:docMk/>
          <pc:sldMk cId="859173261" sldId="271"/>
        </pc:sldMkLst>
        <pc:spChg chg="mod">
          <ac:chgData name="Apelman, Inga-Lisa" userId="a48ee354-1745-40a3-86c2-de2c96a1f741" providerId="ADAL" clId="{03A47E47-5D89-4CCB-8021-FDD5F46632A0}" dt="2021-03-05T13:04:12.142" v="1778" actId="20577"/>
          <ac:spMkLst>
            <pc:docMk/>
            <pc:sldMk cId="859173261" sldId="271"/>
            <ac:spMk id="2" creationId="{5014EF11-B7A3-4C01-BB6A-D04DCEE6837F}"/>
          </ac:spMkLst>
        </pc:spChg>
        <pc:spChg chg="mod">
          <ac:chgData name="Apelman, Inga-Lisa" userId="a48ee354-1745-40a3-86c2-de2c96a1f741" providerId="ADAL" clId="{03A47E47-5D89-4CCB-8021-FDD5F46632A0}" dt="2021-03-05T13:07:20.633" v="2118" actId="20577"/>
          <ac:spMkLst>
            <pc:docMk/>
            <pc:sldMk cId="859173261" sldId="271"/>
            <ac:spMk id="3" creationId="{3CBD724A-0772-43AC-A6A3-254F1DA09460}"/>
          </ac:spMkLst>
        </pc:spChg>
        <pc:spChg chg="del">
          <ac:chgData name="Apelman, Inga-Lisa" userId="a48ee354-1745-40a3-86c2-de2c96a1f741" providerId="ADAL" clId="{03A47E47-5D89-4CCB-8021-FDD5F46632A0}" dt="2021-03-05T13:06:27.707" v="2009" actId="478"/>
          <ac:spMkLst>
            <pc:docMk/>
            <pc:sldMk cId="859173261" sldId="271"/>
            <ac:spMk id="4" creationId="{8A52C493-6B14-490B-AFA7-01F174001AA0}"/>
          </ac:spMkLst>
        </pc:spChg>
        <pc:picChg chg="add mod">
          <ac:chgData name="Apelman, Inga-Lisa" userId="a48ee354-1745-40a3-86c2-de2c96a1f741" providerId="ADAL" clId="{03A47E47-5D89-4CCB-8021-FDD5F46632A0}" dt="2021-03-05T13:15:34.193" v="2174" actId="1076"/>
          <ac:picMkLst>
            <pc:docMk/>
            <pc:sldMk cId="859173261" sldId="271"/>
            <ac:picMk id="7" creationId="{A7D87D28-1B60-4114-AC00-B9C0B4EDF9E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1D8DC4-73F6-40AD-9FEB-24F680BBB2FC}" type="datetimeFigureOut">
              <a:rPr lang="sv-SE" smtClean="0"/>
              <a:t>2021-03-05</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0F054B-763F-4D21-ADAD-01DBBDE23C3C}" type="slidenum">
              <a:rPr lang="sv-SE" smtClean="0"/>
              <a:t>‹#›</a:t>
            </a:fld>
            <a:endParaRPr lang="sv-SE"/>
          </a:p>
        </p:txBody>
      </p:sp>
    </p:spTree>
    <p:extLst>
      <p:ext uri="{BB962C8B-B14F-4D97-AF65-F5344CB8AC3E}">
        <p14:creationId xmlns:p14="http://schemas.microsoft.com/office/powerpoint/2010/main" val="762052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2 - Första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640388"/>
            <a:ext cx="7315200" cy="501594"/>
          </a:xfrm>
          <a:prstGeom prst="rect">
            <a:avLst/>
          </a:prstGeom>
        </p:spPr>
        <p:txBody>
          <a:bodyPr anchor="ctr" anchorCtr="0">
            <a:normAutofit/>
          </a:bodyPr>
          <a:lstStyle>
            <a:lvl1pPr algn="l">
              <a:defRPr sz="4000" b="1">
                <a:solidFill>
                  <a:schemeClr val="bg1"/>
                </a:solidFill>
                <a:latin typeface="Corbel" panose="020B0503020204020204" pitchFamily="34" charset="0"/>
                <a:ea typeface="Corbel" panose="020B0503020204020204" pitchFamily="34" charset="0"/>
                <a:cs typeface="Arial" charset="0"/>
              </a:defRPr>
            </a:lvl1pPr>
          </a:lstStyle>
          <a:p>
            <a:pPr lvl="0"/>
            <a:r>
              <a:rPr lang="sv-SE" dirty="0"/>
              <a:t>Rubrik på </a:t>
            </a:r>
            <a:r>
              <a:rPr lang="sv-SE" noProof="0" dirty="0"/>
              <a:t>presentationen</a:t>
            </a:r>
          </a:p>
        </p:txBody>
      </p:sp>
      <p:sp>
        <p:nvSpPr>
          <p:cNvPr id="3" name="Subtitle 2"/>
          <p:cNvSpPr>
            <a:spLocks noGrp="1"/>
          </p:cNvSpPr>
          <p:nvPr>
            <p:ph type="subTitle" idx="1" hasCustomPrompt="1"/>
          </p:nvPr>
        </p:nvSpPr>
        <p:spPr>
          <a:xfrm>
            <a:off x="1143004" y="1181351"/>
            <a:ext cx="3573379" cy="209725"/>
          </a:xfrm>
          <a:prstGeom prst="rect">
            <a:avLst/>
          </a:prstGeom>
        </p:spPr>
        <p:txBody>
          <a:bodyPr/>
          <a:lstStyle>
            <a:lvl1pPr marL="0" indent="0" algn="l">
              <a:buNone/>
              <a:defRPr sz="140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Förnamn</a:t>
            </a:r>
            <a:r>
              <a:rPr lang="en-US" dirty="0"/>
              <a:t> </a:t>
            </a:r>
            <a:r>
              <a:rPr lang="en-US" dirty="0" err="1"/>
              <a:t>Efternamn</a:t>
            </a:r>
            <a:r>
              <a:rPr lang="en-US" dirty="0"/>
              <a:t>, Datum</a:t>
            </a:r>
          </a:p>
        </p:txBody>
      </p:sp>
      <p:pic>
        <p:nvPicPr>
          <p:cNvPr id="4" name="Bildobjekt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43675" y="4267200"/>
            <a:ext cx="1943100" cy="385864"/>
          </a:xfrm>
          <a:prstGeom prst="rect">
            <a:avLst/>
          </a:prstGeom>
        </p:spPr>
      </p:pic>
    </p:spTree>
    <p:extLst>
      <p:ext uri="{BB962C8B-B14F-4D97-AF65-F5344CB8AC3E}">
        <p14:creationId xmlns:p14="http://schemas.microsoft.com/office/powerpoint/2010/main" val="46602861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2 - Två innehållskolumn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AC988B-1084-4D43-B854-785DADC6AA15}"/>
              </a:ext>
            </a:extLst>
          </p:cNvPr>
          <p:cNvSpPr>
            <a:spLocks noGrp="1"/>
          </p:cNvSpPr>
          <p:nvPr>
            <p:ph idx="1" hasCustomPrompt="1"/>
          </p:nvPr>
        </p:nvSpPr>
        <p:spPr>
          <a:xfrm>
            <a:off x="971550" y="1252678"/>
            <a:ext cx="3414182" cy="2858879"/>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4" name="Content Placeholder 2">
            <a:extLst>
              <a:ext uri="{FF2B5EF4-FFF2-40B4-BE49-F238E27FC236}">
                <a16:creationId xmlns:a16="http://schemas.microsoft.com/office/drawing/2014/main" id="{61F4F6AE-E656-4606-A7ED-B8738C7C935F}"/>
              </a:ext>
            </a:extLst>
          </p:cNvPr>
          <p:cNvSpPr>
            <a:spLocks noGrp="1"/>
          </p:cNvSpPr>
          <p:nvPr>
            <p:ph idx="11" hasCustomPrompt="1"/>
          </p:nvPr>
        </p:nvSpPr>
        <p:spPr>
          <a:xfrm>
            <a:off x="4604425" y="1252678"/>
            <a:ext cx="3546390" cy="2858879"/>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5" name="Title 17">
            <a:extLst>
              <a:ext uri="{FF2B5EF4-FFF2-40B4-BE49-F238E27FC236}">
                <a16:creationId xmlns:a16="http://schemas.microsoft.com/office/drawing/2014/main" id="{ACB0A2A9-7860-43A7-A983-DCC3FEC3C183}"/>
              </a:ext>
            </a:extLst>
          </p:cNvPr>
          <p:cNvSpPr>
            <a:spLocks noGrp="1"/>
          </p:cNvSpPr>
          <p:nvPr>
            <p:ph type="title" hasCustomPrompt="1"/>
          </p:nvPr>
        </p:nvSpPr>
        <p:spPr>
          <a:xfrm>
            <a:off x="971552" y="742157"/>
            <a:ext cx="5972946" cy="510521"/>
          </a:xfrm>
          <a:prstGeom prst="rect">
            <a:avLst/>
          </a:prstGeom>
        </p:spPr>
        <p:txBody>
          <a:bodyPr/>
          <a:lstStyle>
            <a:lvl1pPr>
              <a:defRPr sz="2400" b="1">
                <a:latin typeface="Corbel" panose="020B0503020204020204" pitchFamily="34" charset="0"/>
                <a:ea typeface="Corbel" panose="020B0503020204020204" pitchFamily="34" charset="0"/>
                <a:cs typeface="Arial"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7" name="Subtitle 2">
            <a:extLst>
              <a:ext uri="{FF2B5EF4-FFF2-40B4-BE49-F238E27FC236}">
                <a16:creationId xmlns:a16="http://schemas.microsoft.com/office/drawing/2014/main" id="{4CAB0F34-A439-4391-805B-578CC2F9F9E4}"/>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3278397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2 - Jämförels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0F87D079-CA06-42AC-A657-9F6CD546ED4B}"/>
              </a:ext>
            </a:extLst>
          </p:cNvPr>
          <p:cNvSpPr>
            <a:spLocks noGrp="1"/>
          </p:cNvSpPr>
          <p:nvPr>
            <p:ph type="body" idx="1" hasCustomPrompt="1"/>
          </p:nvPr>
        </p:nvSpPr>
        <p:spPr>
          <a:xfrm>
            <a:off x="971551" y="1252678"/>
            <a:ext cx="3452966" cy="497939"/>
          </a:xfrm>
          <a:prstGeom prst="rect">
            <a:avLst/>
          </a:prstGeom>
        </p:spPr>
        <p:txBody>
          <a:bodyPr anchor="b"/>
          <a:lstStyle>
            <a:lvl1pPr marL="0" indent="0">
              <a:buNone/>
              <a:defRPr sz="1800" b="1" i="0" baseline="0">
                <a:latin typeface="Corbel" panose="020B0503020204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err="1"/>
              <a:t>Jämförelse</a:t>
            </a:r>
            <a:r>
              <a:rPr lang="en-US" dirty="0"/>
              <a:t> 1</a:t>
            </a:r>
          </a:p>
        </p:txBody>
      </p:sp>
      <p:sp>
        <p:nvSpPr>
          <p:cNvPr id="7" name="Content Placeholder 3">
            <a:extLst>
              <a:ext uri="{FF2B5EF4-FFF2-40B4-BE49-F238E27FC236}">
                <a16:creationId xmlns:a16="http://schemas.microsoft.com/office/drawing/2014/main" id="{6C720DA5-7F30-4D06-841E-EAC9CFC08467}"/>
              </a:ext>
            </a:extLst>
          </p:cNvPr>
          <p:cNvSpPr>
            <a:spLocks noGrp="1"/>
          </p:cNvSpPr>
          <p:nvPr>
            <p:ph sz="half" idx="2" hasCustomPrompt="1"/>
          </p:nvPr>
        </p:nvSpPr>
        <p:spPr>
          <a:xfrm>
            <a:off x="971549" y="1750616"/>
            <a:ext cx="3452967" cy="2347971"/>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8" name="Text Placeholder 2">
            <a:extLst>
              <a:ext uri="{FF2B5EF4-FFF2-40B4-BE49-F238E27FC236}">
                <a16:creationId xmlns:a16="http://schemas.microsoft.com/office/drawing/2014/main" id="{B78C9D70-9D73-4F66-B959-D47E03A644B3}"/>
              </a:ext>
            </a:extLst>
          </p:cNvPr>
          <p:cNvSpPr>
            <a:spLocks noGrp="1"/>
          </p:cNvSpPr>
          <p:nvPr>
            <p:ph type="body" idx="12" hasCustomPrompt="1"/>
          </p:nvPr>
        </p:nvSpPr>
        <p:spPr>
          <a:xfrm>
            <a:off x="4684876" y="1252678"/>
            <a:ext cx="3452968" cy="497939"/>
          </a:xfrm>
          <a:prstGeom prst="rect">
            <a:avLst/>
          </a:prstGeom>
        </p:spPr>
        <p:txBody>
          <a:bodyPr anchor="b"/>
          <a:lstStyle>
            <a:lvl1pPr marL="0" indent="0">
              <a:buNone/>
              <a:defRPr sz="1800" b="1" i="0" baseline="0">
                <a:latin typeface="Corbel" panose="020B0503020204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err="1"/>
              <a:t>Jämförelse</a:t>
            </a:r>
            <a:r>
              <a:rPr lang="en-US" dirty="0"/>
              <a:t> 2</a:t>
            </a:r>
          </a:p>
        </p:txBody>
      </p:sp>
      <p:sp>
        <p:nvSpPr>
          <p:cNvPr id="9" name="Content Placeholder 3">
            <a:extLst>
              <a:ext uri="{FF2B5EF4-FFF2-40B4-BE49-F238E27FC236}">
                <a16:creationId xmlns:a16="http://schemas.microsoft.com/office/drawing/2014/main" id="{DCC39147-D25E-418A-B116-113C1B3C7F2F}"/>
              </a:ext>
            </a:extLst>
          </p:cNvPr>
          <p:cNvSpPr>
            <a:spLocks noGrp="1"/>
          </p:cNvSpPr>
          <p:nvPr>
            <p:ph sz="half" idx="13" hasCustomPrompt="1"/>
          </p:nvPr>
        </p:nvSpPr>
        <p:spPr>
          <a:xfrm>
            <a:off x="4684876" y="1750616"/>
            <a:ext cx="3452968" cy="2347971"/>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10" name="Title 17">
            <a:extLst>
              <a:ext uri="{FF2B5EF4-FFF2-40B4-BE49-F238E27FC236}">
                <a16:creationId xmlns:a16="http://schemas.microsoft.com/office/drawing/2014/main" id="{4669E440-681D-4096-BEC4-732791E6D8A8}"/>
              </a:ext>
            </a:extLst>
          </p:cNvPr>
          <p:cNvSpPr>
            <a:spLocks noGrp="1"/>
          </p:cNvSpPr>
          <p:nvPr>
            <p:ph type="title" hasCustomPrompt="1"/>
          </p:nvPr>
        </p:nvSpPr>
        <p:spPr>
          <a:xfrm>
            <a:off x="971551" y="742157"/>
            <a:ext cx="5972946" cy="510521"/>
          </a:xfrm>
          <a:prstGeom prst="rect">
            <a:avLst/>
          </a:prstGeom>
        </p:spPr>
        <p:txBody>
          <a:bodyPr/>
          <a:lstStyle>
            <a:lvl1pPr>
              <a:defRPr sz="2400" b="1" baseline="0">
                <a:latin typeface="Corbel" panose="020B0503020204020204" pitchFamily="34" charset="0"/>
                <a:ea typeface="Corbel" panose="020B0503020204020204" pitchFamily="34" charset="0"/>
                <a:cs typeface="Arial"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11" name="Subtitle 2">
            <a:extLst>
              <a:ext uri="{FF2B5EF4-FFF2-40B4-BE49-F238E27FC236}">
                <a16:creationId xmlns:a16="http://schemas.microsoft.com/office/drawing/2014/main" id="{12834628-F2D8-4A21-B0EB-A8D6D9722D6C}"/>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405631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npassad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72EF0E0-1DA1-403B-A95C-01BD76426A37}"/>
              </a:ext>
            </a:extLst>
          </p:cNvPr>
          <p:cNvSpPr>
            <a:spLocks noGrp="1"/>
          </p:cNvSpPr>
          <p:nvPr>
            <p:ph type="title" hasCustomPrompt="1"/>
          </p:nvPr>
        </p:nvSpPr>
        <p:spPr>
          <a:xfrm>
            <a:off x="971551" y="870348"/>
            <a:ext cx="5972947" cy="510521"/>
          </a:xfrm>
          <a:prstGeom prst="rect">
            <a:avLst/>
          </a:prstGeom>
        </p:spPr>
        <p:txBody>
          <a:bodyPr/>
          <a:lstStyle>
            <a:lvl1pPr>
              <a:defRPr sz="2400" b="1" i="0" baseline="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5" name="Subtitle 2">
            <a:extLst>
              <a:ext uri="{FF2B5EF4-FFF2-40B4-BE49-F238E27FC236}">
                <a16:creationId xmlns:a16="http://schemas.microsoft.com/office/drawing/2014/main" id="{245FA675-0AA6-482C-89AA-E4E8C5B7D8A2}"/>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1714622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2 - Tom 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71846C22-44CE-4870-8D6B-C7620DFD1F08}"/>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505024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2 - Innehåll med bild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9C3F536-D64B-4BFC-BEF4-CC79B31C2490}"/>
              </a:ext>
            </a:extLst>
          </p:cNvPr>
          <p:cNvSpPr>
            <a:spLocks noGrp="1"/>
          </p:cNvSpPr>
          <p:nvPr>
            <p:ph type="title" hasCustomPrompt="1"/>
          </p:nvPr>
        </p:nvSpPr>
        <p:spPr>
          <a:xfrm>
            <a:off x="971550" y="742157"/>
            <a:ext cx="2607469" cy="672703"/>
          </a:xfrm>
          <a:prstGeom prst="rect">
            <a:avLst/>
          </a:prstGeom>
        </p:spPr>
        <p:txBody>
          <a:bodyPr anchor="b"/>
          <a:lstStyle>
            <a:lvl1pPr>
              <a:defRPr sz="2400" b="1" i="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7" name="Content Placeholder 2">
            <a:extLst>
              <a:ext uri="{FF2B5EF4-FFF2-40B4-BE49-F238E27FC236}">
                <a16:creationId xmlns:a16="http://schemas.microsoft.com/office/drawing/2014/main" id="{21BD9082-4DAF-49BC-8F62-7BCCBC7E28CA}"/>
              </a:ext>
            </a:extLst>
          </p:cNvPr>
          <p:cNvSpPr>
            <a:spLocks noGrp="1"/>
          </p:cNvSpPr>
          <p:nvPr>
            <p:ph idx="1" hasCustomPrompt="1"/>
          </p:nvPr>
        </p:nvSpPr>
        <p:spPr>
          <a:xfrm>
            <a:off x="3779194" y="742157"/>
            <a:ext cx="4393256" cy="3343461"/>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8" name="Text Placeholder 3">
            <a:extLst>
              <a:ext uri="{FF2B5EF4-FFF2-40B4-BE49-F238E27FC236}">
                <a16:creationId xmlns:a16="http://schemas.microsoft.com/office/drawing/2014/main" id="{8D85BB55-8A0C-425A-A85F-B2238AEAFC79}"/>
              </a:ext>
            </a:extLst>
          </p:cNvPr>
          <p:cNvSpPr>
            <a:spLocks noGrp="1"/>
          </p:cNvSpPr>
          <p:nvPr>
            <p:ph type="body" sz="half" idx="2" hasCustomPrompt="1"/>
          </p:nvPr>
        </p:nvSpPr>
        <p:spPr>
          <a:xfrm>
            <a:off x="971550" y="1414860"/>
            <a:ext cx="2607468" cy="2670758"/>
          </a:xfrm>
          <a:prstGeom prst="rect">
            <a:avLst/>
          </a:prstGeom>
        </p:spPr>
        <p:txBody>
          <a:bodyPr/>
          <a:lstStyle>
            <a:lvl1pPr marL="0" indent="0">
              <a:lnSpc>
                <a:spcPct val="130000"/>
              </a:lnSpc>
              <a:buNone/>
              <a:defRPr sz="1800" b="0" i="0">
                <a:latin typeface="Corbel" panose="020B0503020204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err="1"/>
              <a:t>Underrubrik</a:t>
            </a:r>
            <a:endParaRPr lang="en-US" dirty="0"/>
          </a:p>
        </p:txBody>
      </p:sp>
      <p:sp>
        <p:nvSpPr>
          <p:cNvPr id="9" name="Subtitle 2">
            <a:extLst>
              <a:ext uri="{FF2B5EF4-FFF2-40B4-BE49-F238E27FC236}">
                <a16:creationId xmlns:a16="http://schemas.microsoft.com/office/drawing/2014/main" id="{A9C8B79F-F032-42C4-B31B-257CCFC3E549}"/>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052038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2 - Bild med bild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247967D8-9AB6-4493-8198-D2E80F8DCBB1}"/>
              </a:ext>
            </a:extLst>
          </p:cNvPr>
          <p:cNvSpPr>
            <a:spLocks noGrp="1" noChangeAspect="1"/>
          </p:cNvSpPr>
          <p:nvPr>
            <p:ph type="pic" idx="1" hasCustomPrompt="1"/>
          </p:nvPr>
        </p:nvSpPr>
        <p:spPr>
          <a:xfrm>
            <a:off x="3779195" y="742157"/>
            <a:ext cx="4393256" cy="3324005"/>
          </a:xfrm>
          <a:prstGeom prst="rect">
            <a:avLst/>
          </a:prstGeom>
        </p:spPr>
        <p:txBody>
          <a:bodyPr anchor="ctr"/>
          <a:lstStyle>
            <a:lvl1pPr marL="0" indent="0" algn="ctr">
              <a:buNone/>
              <a:defRPr sz="1600" b="0" i="0" baseline="0">
                <a:latin typeface="Corbel" panose="020B0503020204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err="1"/>
              <a:t>Klicka</a:t>
            </a:r>
            <a:r>
              <a:rPr lang="en-US" dirty="0"/>
              <a:t> </a:t>
            </a:r>
            <a:r>
              <a:rPr lang="en-US" dirty="0" err="1"/>
              <a:t>på</a:t>
            </a:r>
            <a:r>
              <a:rPr lang="en-US" dirty="0"/>
              <a:t> </a:t>
            </a:r>
            <a:r>
              <a:rPr lang="en-US" dirty="0" err="1"/>
              <a:t>ikonen</a:t>
            </a:r>
            <a:r>
              <a:rPr lang="en-US" dirty="0"/>
              <a:t> </a:t>
            </a:r>
            <a:r>
              <a:rPr lang="en-US" dirty="0" err="1"/>
              <a:t>för</a:t>
            </a:r>
            <a:r>
              <a:rPr lang="en-US" dirty="0"/>
              <a:t> </a:t>
            </a:r>
            <a:r>
              <a:rPr lang="en-US" dirty="0" err="1"/>
              <a:t>att</a:t>
            </a:r>
            <a:r>
              <a:rPr lang="en-US" dirty="0"/>
              <a:t> </a:t>
            </a:r>
            <a:r>
              <a:rPr lang="en-US" dirty="0" err="1"/>
              <a:t>lägga</a:t>
            </a:r>
            <a:r>
              <a:rPr lang="en-US" dirty="0"/>
              <a:t> till </a:t>
            </a:r>
            <a:r>
              <a:rPr lang="en-US" dirty="0" err="1"/>
              <a:t>en</a:t>
            </a:r>
            <a:r>
              <a:rPr lang="en-US" dirty="0"/>
              <a:t> </a:t>
            </a:r>
            <a:r>
              <a:rPr lang="en-US" dirty="0" err="1"/>
              <a:t>bild</a:t>
            </a:r>
            <a:r>
              <a:rPr lang="en-US" dirty="0"/>
              <a:t>.</a:t>
            </a:r>
          </a:p>
        </p:txBody>
      </p:sp>
      <p:sp>
        <p:nvSpPr>
          <p:cNvPr id="6" name="Title 1">
            <a:extLst>
              <a:ext uri="{FF2B5EF4-FFF2-40B4-BE49-F238E27FC236}">
                <a16:creationId xmlns:a16="http://schemas.microsoft.com/office/drawing/2014/main" id="{0AB7C0BE-15F7-4668-80A5-AC02F82441DD}"/>
              </a:ext>
            </a:extLst>
          </p:cNvPr>
          <p:cNvSpPr>
            <a:spLocks noGrp="1"/>
          </p:cNvSpPr>
          <p:nvPr>
            <p:ph type="title" hasCustomPrompt="1"/>
          </p:nvPr>
        </p:nvSpPr>
        <p:spPr>
          <a:xfrm>
            <a:off x="971550" y="742157"/>
            <a:ext cx="2607469" cy="672703"/>
          </a:xfrm>
          <a:prstGeom prst="rect">
            <a:avLst/>
          </a:prstGeom>
        </p:spPr>
        <p:txBody>
          <a:bodyPr anchor="b"/>
          <a:lstStyle>
            <a:lvl1pPr>
              <a:defRPr sz="2400" b="1" i="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7" name="Text Placeholder 3">
            <a:extLst>
              <a:ext uri="{FF2B5EF4-FFF2-40B4-BE49-F238E27FC236}">
                <a16:creationId xmlns:a16="http://schemas.microsoft.com/office/drawing/2014/main" id="{C234FBC2-B46A-45E2-B9F8-38286BA4B10D}"/>
              </a:ext>
            </a:extLst>
          </p:cNvPr>
          <p:cNvSpPr>
            <a:spLocks noGrp="1"/>
          </p:cNvSpPr>
          <p:nvPr>
            <p:ph type="body" sz="half" idx="2" hasCustomPrompt="1"/>
          </p:nvPr>
        </p:nvSpPr>
        <p:spPr>
          <a:xfrm>
            <a:off x="971550" y="1414860"/>
            <a:ext cx="2607469" cy="2651302"/>
          </a:xfrm>
          <a:prstGeom prst="rect">
            <a:avLst/>
          </a:prstGeom>
        </p:spPr>
        <p:txBody>
          <a:bodyPr/>
          <a:lstStyle>
            <a:lvl1pPr marL="0" indent="0">
              <a:lnSpc>
                <a:spcPct val="130000"/>
              </a:lnSpc>
              <a:spcBef>
                <a:spcPts val="0"/>
              </a:spcBef>
              <a:buNone/>
              <a:defRPr sz="1800" b="0" i="0">
                <a:latin typeface="Corbel" panose="020B0503020204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Underrubrik</a:t>
            </a:r>
          </a:p>
        </p:txBody>
      </p:sp>
      <p:sp>
        <p:nvSpPr>
          <p:cNvPr id="10" name="Subtitle 2">
            <a:extLst>
              <a:ext uri="{FF2B5EF4-FFF2-40B4-BE49-F238E27FC236}">
                <a16:creationId xmlns:a16="http://schemas.microsoft.com/office/drawing/2014/main" id="{9385068F-3ECE-4D88-948B-15ED065E8015}"/>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818519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2 - Horisontell rubrik och vertik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65F73D1-05DE-46F7-9E43-08A30F532AB7}"/>
              </a:ext>
            </a:extLst>
          </p:cNvPr>
          <p:cNvSpPr>
            <a:spLocks noGrp="1"/>
          </p:cNvSpPr>
          <p:nvPr>
            <p:ph type="title" hasCustomPrompt="1"/>
          </p:nvPr>
        </p:nvSpPr>
        <p:spPr>
          <a:xfrm>
            <a:off x="2157566" y="273845"/>
            <a:ext cx="6315847" cy="479191"/>
          </a:xfrm>
          <a:prstGeom prst="rect">
            <a:avLst/>
          </a:prstGeom>
        </p:spPr>
        <p:txBody>
          <a:bodyPr/>
          <a:lstStyle>
            <a:lvl1pPr algn="r">
              <a:defRPr sz="2400" b="1" i="0" baseline="0">
                <a:latin typeface="Corbel" panose="020B0503020204020204" pitchFamily="34" charset="0"/>
                <a:ea typeface="Corbel" panose="020B0503020204020204" pitchFamily="34" charset="0"/>
                <a:cs typeface="Arial"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8" name="Vertical Text Placeholder 2">
            <a:extLst>
              <a:ext uri="{FF2B5EF4-FFF2-40B4-BE49-F238E27FC236}">
                <a16:creationId xmlns:a16="http://schemas.microsoft.com/office/drawing/2014/main" id="{623428C2-E86A-44FC-8AC9-39E11B0DBE08}"/>
              </a:ext>
            </a:extLst>
          </p:cNvPr>
          <p:cNvSpPr>
            <a:spLocks noGrp="1"/>
          </p:cNvSpPr>
          <p:nvPr>
            <p:ph type="body" orient="vert" idx="1" hasCustomPrompt="1"/>
          </p:nvPr>
        </p:nvSpPr>
        <p:spPr>
          <a:xfrm>
            <a:off x="992220" y="851836"/>
            <a:ext cx="7485301" cy="3780887"/>
          </a:xfrm>
          <a:prstGeom prst="rect">
            <a:avLst/>
          </a:prstGeom>
        </p:spPr>
        <p:txBody>
          <a:bodyPr vert="vert"/>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pic>
        <p:nvPicPr>
          <p:cNvPr id="9" name="Bildobjekt 8">
            <a:extLst>
              <a:ext uri="{FF2B5EF4-FFF2-40B4-BE49-F238E27FC236}">
                <a16:creationId xmlns:a16="http://schemas.microsoft.com/office/drawing/2014/main" id="{77142806-D316-46CF-93B5-E15276F32AC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172628" y="4526948"/>
            <a:ext cx="792974" cy="157470"/>
          </a:xfrm>
          <a:prstGeom prst="rect">
            <a:avLst/>
          </a:prstGeom>
        </p:spPr>
      </p:pic>
      <p:sp>
        <p:nvSpPr>
          <p:cNvPr id="10" name="Subtitle 2">
            <a:extLst>
              <a:ext uri="{FF2B5EF4-FFF2-40B4-BE49-F238E27FC236}">
                <a16:creationId xmlns:a16="http://schemas.microsoft.com/office/drawing/2014/main" id="{03A7F32A-8998-4710-9E3B-6DFF4FBEF473}"/>
              </a:ext>
            </a:extLst>
          </p:cNvPr>
          <p:cNvSpPr>
            <a:spLocks noGrp="1"/>
          </p:cNvSpPr>
          <p:nvPr>
            <p:ph type="subTitle" idx="10" hasCustomPrompt="1"/>
          </p:nvPr>
        </p:nvSpPr>
        <p:spPr>
          <a:xfrm rot="5400000">
            <a:off x="-1143125" y="1451329"/>
            <a:ext cx="2783357" cy="163358"/>
          </a:xfrm>
          <a:prstGeom prst="rect">
            <a:avLst/>
          </a:prstGeom>
        </p:spPr>
        <p:txBody>
          <a:bodyPr/>
          <a:lstStyle>
            <a:lvl1pPr marL="0" indent="0" algn="l">
              <a:buNone/>
              <a:defRPr sz="80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400908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2 - Vertikal rubrik och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2E1BDBFF-15E9-470E-A7EB-4148D3963DA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172628" y="4526948"/>
            <a:ext cx="792974" cy="157470"/>
          </a:xfrm>
          <a:prstGeom prst="rect">
            <a:avLst/>
          </a:prstGeom>
        </p:spPr>
      </p:pic>
      <p:sp>
        <p:nvSpPr>
          <p:cNvPr id="11" name="Subtitle 2">
            <a:extLst>
              <a:ext uri="{FF2B5EF4-FFF2-40B4-BE49-F238E27FC236}">
                <a16:creationId xmlns:a16="http://schemas.microsoft.com/office/drawing/2014/main" id="{A4405302-71D0-4965-8C9B-4F1B88143224}"/>
              </a:ext>
            </a:extLst>
          </p:cNvPr>
          <p:cNvSpPr>
            <a:spLocks noGrp="1"/>
          </p:cNvSpPr>
          <p:nvPr>
            <p:ph type="subTitle" idx="10" hasCustomPrompt="1"/>
          </p:nvPr>
        </p:nvSpPr>
        <p:spPr>
          <a:xfrm rot="5400000">
            <a:off x="-1143125" y="1451329"/>
            <a:ext cx="2783357" cy="163358"/>
          </a:xfrm>
          <a:prstGeom prst="rect">
            <a:avLst/>
          </a:prstGeom>
        </p:spPr>
        <p:txBody>
          <a:bodyPr/>
          <a:lstStyle>
            <a:lvl1pPr marL="0" indent="0" algn="l">
              <a:buNone/>
              <a:defRPr sz="80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
        <p:nvSpPr>
          <p:cNvPr id="9" name="Vertical Title 1">
            <a:extLst>
              <a:ext uri="{FF2B5EF4-FFF2-40B4-BE49-F238E27FC236}">
                <a16:creationId xmlns:a16="http://schemas.microsoft.com/office/drawing/2014/main" id="{E2FB44C8-4919-419E-8A8B-AEB62F98E439}"/>
              </a:ext>
            </a:extLst>
          </p:cNvPr>
          <p:cNvSpPr>
            <a:spLocks noGrp="1"/>
          </p:cNvSpPr>
          <p:nvPr>
            <p:ph type="title" hasCustomPrompt="1"/>
          </p:nvPr>
        </p:nvSpPr>
        <p:spPr>
          <a:xfrm>
            <a:off x="7652034" y="418699"/>
            <a:ext cx="726905" cy="4214024"/>
          </a:xfrm>
          <a:prstGeom prst="rect">
            <a:avLst/>
          </a:prstGeom>
        </p:spPr>
        <p:txBody>
          <a:bodyPr vert="eaVert"/>
          <a:lstStyle>
            <a:lvl1pPr>
              <a:defRPr sz="2400" b="1" i="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10" name="Vertical Text Placeholder 2">
            <a:extLst>
              <a:ext uri="{FF2B5EF4-FFF2-40B4-BE49-F238E27FC236}">
                <a16:creationId xmlns:a16="http://schemas.microsoft.com/office/drawing/2014/main" id="{CA5F55C2-EB4E-45B2-B637-12E61F6C4A42}"/>
              </a:ext>
            </a:extLst>
          </p:cNvPr>
          <p:cNvSpPr>
            <a:spLocks noGrp="1"/>
          </p:cNvSpPr>
          <p:nvPr>
            <p:ph type="body" orient="vert" idx="1" hasCustomPrompt="1"/>
          </p:nvPr>
        </p:nvSpPr>
        <p:spPr>
          <a:xfrm>
            <a:off x="1180288" y="418699"/>
            <a:ext cx="6289067" cy="4214024"/>
          </a:xfrm>
          <a:prstGeom prst="rect">
            <a:avLst/>
          </a:prstGeom>
        </p:spPr>
        <p:txBody>
          <a:bodyPr vert="vert"/>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Tree>
    <p:extLst>
      <p:ext uri="{BB962C8B-B14F-4D97-AF65-F5344CB8AC3E}">
        <p14:creationId xmlns:p14="http://schemas.microsoft.com/office/powerpoint/2010/main" val="2236411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Anpassad layout">
    <p:bg>
      <p:bgPr>
        <a:solidFill>
          <a:schemeClr val="bg1"/>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455A96A-FC56-4B7F-AD44-28845D29033B}"/>
              </a:ext>
            </a:extLst>
          </p:cNvPr>
          <p:cNvSpPr>
            <a:spLocks noGrp="1"/>
          </p:cNvSpPr>
          <p:nvPr>
            <p:ph type="ctrTitle" hasCustomPrompt="1"/>
          </p:nvPr>
        </p:nvSpPr>
        <p:spPr>
          <a:xfrm>
            <a:off x="1143000" y="640388"/>
            <a:ext cx="7315200" cy="501594"/>
          </a:xfrm>
          <a:prstGeom prst="rect">
            <a:avLst/>
          </a:prstGeom>
        </p:spPr>
        <p:txBody>
          <a:bodyPr anchor="ctr" anchorCtr="0">
            <a:normAutofit/>
          </a:bodyPr>
          <a:lstStyle>
            <a:lvl1pPr algn="l">
              <a:defRPr sz="4000" b="1">
                <a:solidFill>
                  <a:schemeClr val="tx1"/>
                </a:solidFill>
                <a:latin typeface="Corbel" panose="020B0503020204020204" pitchFamily="34" charset="0"/>
                <a:ea typeface="Corbel" panose="020B0503020204020204" pitchFamily="34" charset="0"/>
                <a:cs typeface="Arial" charset="0"/>
              </a:defRPr>
            </a:lvl1pPr>
          </a:lstStyle>
          <a:p>
            <a:pPr lvl="0"/>
            <a:r>
              <a:rPr lang="sv-SE" dirty="0"/>
              <a:t>Rubrik på </a:t>
            </a:r>
            <a:r>
              <a:rPr lang="sv-SE" noProof="0" dirty="0"/>
              <a:t>presentationen</a:t>
            </a:r>
          </a:p>
        </p:txBody>
      </p:sp>
      <p:sp>
        <p:nvSpPr>
          <p:cNvPr id="4" name="Subtitle 2">
            <a:extLst>
              <a:ext uri="{FF2B5EF4-FFF2-40B4-BE49-F238E27FC236}">
                <a16:creationId xmlns:a16="http://schemas.microsoft.com/office/drawing/2014/main" id="{E6C8C534-9EC3-40D3-B393-A4CC2AB3D8E7}"/>
              </a:ext>
            </a:extLst>
          </p:cNvPr>
          <p:cNvSpPr>
            <a:spLocks noGrp="1"/>
          </p:cNvSpPr>
          <p:nvPr>
            <p:ph type="subTitle" idx="1" hasCustomPrompt="1"/>
          </p:nvPr>
        </p:nvSpPr>
        <p:spPr>
          <a:xfrm>
            <a:off x="1143004" y="1181351"/>
            <a:ext cx="3573379" cy="209725"/>
          </a:xfrm>
          <a:prstGeom prst="rect">
            <a:avLst/>
          </a:prstGeom>
        </p:spPr>
        <p:txBody>
          <a:bodyPr/>
          <a:lstStyle>
            <a:lvl1pPr marL="0" indent="0" algn="l">
              <a:buNone/>
              <a:defRPr sz="1400">
                <a:solidFill>
                  <a:schemeClr val="tx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Förnamn</a:t>
            </a:r>
            <a:r>
              <a:rPr lang="en-US" dirty="0"/>
              <a:t> </a:t>
            </a:r>
            <a:r>
              <a:rPr lang="en-US" dirty="0" err="1"/>
              <a:t>Efternamn</a:t>
            </a:r>
            <a:r>
              <a:rPr lang="en-US" dirty="0"/>
              <a:t>, Datum</a:t>
            </a:r>
          </a:p>
        </p:txBody>
      </p:sp>
      <p:sp>
        <p:nvSpPr>
          <p:cNvPr id="5" name="Platshållare för bild 5">
            <a:extLst>
              <a:ext uri="{FF2B5EF4-FFF2-40B4-BE49-F238E27FC236}">
                <a16:creationId xmlns:a16="http://schemas.microsoft.com/office/drawing/2014/main" id="{9CFE1070-3FED-43DC-AB2A-8FC2B8DB74A5}"/>
              </a:ext>
            </a:extLst>
          </p:cNvPr>
          <p:cNvSpPr>
            <a:spLocks noGrp="1"/>
          </p:cNvSpPr>
          <p:nvPr>
            <p:ph type="pic" sz="quarter" idx="10" hasCustomPrompt="1"/>
          </p:nvPr>
        </p:nvSpPr>
        <p:spPr>
          <a:xfrm>
            <a:off x="0" y="1"/>
            <a:ext cx="9144000" cy="5143500"/>
          </a:xfrm>
          <a:prstGeom prst="rect">
            <a:avLst/>
          </a:prstGeom>
        </p:spPr>
        <p:txBody>
          <a:bodyPr/>
          <a:lstStyle>
            <a:lvl1pPr>
              <a:defRPr sz="1800"/>
            </a:lvl1pPr>
          </a:lstStyle>
          <a:p>
            <a:r>
              <a:rPr lang="sv-SE" dirty="0"/>
              <a:t>Klicka på Infoga… Bilder i verktygsfälten ovan för att lägga en bakgrundsbild</a:t>
            </a:r>
          </a:p>
        </p:txBody>
      </p:sp>
    </p:spTree>
    <p:extLst>
      <p:ext uri="{BB962C8B-B14F-4D97-AF65-F5344CB8AC3E}">
        <p14:creationId xmlns:p14="http://schemas.microsoft.com/office/powerpoint/2010/main" val="1635123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B2 - Första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Bildobjekt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43675" y="4267200"/>
            <a:ext cx="1943100" cy="385864"/>
          </a:xfrm>
          <a:prstGeom prst="rect">
            <a:avLst/>
          </a:prstGeom>
        </p:spPr>
      </p:pic>
      <p:sp>
        <p:nvSpPr>
          <p:cNvPr id="5" name="Title 1">
            <a:extLst>
              <a:ext uri="{FF2B5EF4-FFF2-40B4-BE49-F238E27FC236}">
                <a16:creationId xmlns:a16="http://schemas.microsoft.com/office/drawing/2014/main" id="{C2DC0281-36F2-4BBE-9127-50DE6FF3BC95}"/>
              </a:ext>
            </a:extLst>
          </p:cNvPr>
          <p:cNvSpPr>
            <a:spLocks noGrp="1"/>
          </p:cNvSpPr>
          <p:nvPr>
            <p:ph type="ctrTitle" hasCustomPrompt="1"/>
          </p:nvPr>
        </p:nvSpPr>
        <p:spPr>
          <a:xfrm>
            <a:off x="1143000" y="640388"/>
            <a:ext cx="7315200" cy="501594"/>
          </a:xfrm>
          <a:prstGeom prst="rect">
            <a:avLst/>
          </a:prstGeom>
        </p:spPr>
        <p:txBody>
          <a:bodyPr anchor="ctr" anchorCtr="0">
            <a:normAutofit/>
          </a:bodyPr>
          <a:lstStyle>
            <a:lvl1pPr algn="l">
              <a:defRPr sz="4000" b="1">
                <a:solidFill>
                  <a:schemeClr val="tx1"/>
                </a:solidFill>
                <a:latin typeface="Corbel" panose="020B0503020204020204" pitchFamily="34" charset="0"/>
                <a:ea typeface="Corbel" panose="020B0503020204020204" pitchFamily="34" charset="0"/>
                <a:cs typeface="Arial" charset="0"/>
              </a:defRPr>
            </a:lvl1pPr>
          </a:lstStyle>
          <a:p>
            <a:pPr lvl="0"/>
            <a:r>
              <a:rPr lang="sv-SE" dirty="0"/>
              <a:t>Rubrik på </a:t>
            </a:r>
            <a:r>
              <a:rPr lang="sv-SE" noProof="0" dirty="0"/>
              <a:t>presentationen</a:t>
            </a:r>
          </a:p>
        </p:txBody>
      </p:sp>
      <p:sp>
        <p:nvSpPr>
          <p:cNvPr id="6" name="Subtitle 2">
            <a:extLst>
              <a:ext uri="{FF2B5EF4-FFF2-40B4-BE49-F238E27FC236}">
                <a16:creationId xmlns:a16="http://schemas.microsoft.com/office/drawing/2014/main" id="{3D33E797-B0AB-4DC4-A0AF-ACFA45890E8E}"/>
              </a:ext>
            </a:extLst>
          </p:cNvPr>
          <p:cNvSpPr>
            <a:spLocks noGrp="1"/>
          </p:cNvSpPr>
          <p:nvPr>
            <p:ph type="subTitle" idx="1" hasCustomPrompt="1"/>
          </p:nvPr>
        </p:nvSpPr>
        <p:spPr>
          <a:xfrm>
            <a:off x="1143004" y="1181351"/>
            <a:ext cx="3573379" cy="209725"/>
          </a:xfrm>
          <a:prstGeom prst="rect">
            <a:avLst/>
          </a:prstGeom>
        </p:spPr>
        <p:txBody>
          <a:bodyPr/>
          <a:lstStyle>
            <a:lvl1pPr marL="0" indent="0" algn="l">
              <a:buNone/>
              <a:defRPr sz="1400">
                <a:solidFill>
                  <a:schemeClr val="tx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Förnamn</a:t>
            </a:r>
            <a:r>
              <a:rPr lang="en-US" dirty="0"/>
              <a:t> </a:t>
            </a:r>
            <a:r>
              <a:rPr lang="en-US" dirty="0" err="1"/>
              <a:t>Efternamn</a:t>
            </a:r>
            <a:r>
              <a:rPr lang="en-US" dirty="0"/>
              <a:t>, Datum</a:t>
            </a:r>
          </a:p>
        </p:txBody>
      </p:sp>
    </p:spTree>
    <p:extLst>
      <p:ext uri="{BB962C8B-B14F-4D97-AF65-F5344CB8AC3E}">
        <p14:creationId xmlns:p14="http://schemas.microsoft.com/office/powerpoint/2010/main" val="88974531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2 - En kolumn text och en 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1550" y="740649"/>
            <a:ext cx="4206586" cy="510521"/>
          </a:xfrm>
          <a:prstGeom prst="rect">
            <a:avLst/>
          </a:prstGeom>
        </p:spPr>
        <p:txBody>
          <a:bodyPr/>
          <a:lstStyle>
            <a:lvl1pPr>
              <a:defRPr sz="2400" b="1" i="0" baseline="0">
                <a:latin typeface="Corbel" panose="020B0503020204020204" pitchFamily="34" charset="0"/>
              </a:defRPr>
            </a:lvl1pPr>
          </a:lstStyle>
          <a:p>
            <a:r>
              <a:rPr lang="en-US" dirty="0" err="1"/>
              <a:t>Klicka</a:t>
            </a:r>
            <a:r>
              <a:rPr lang="en-US" dirty="0"/>
              <a:t> </a:t>
            </a:r>
            <a:r>
              <a:rPr lang="en-US" dirty="0" err="1"/>
              <a:t>för</a:t>
            </a:r>
            <a:r>
              <a:rPr lang="en-US" dirty="0"/>
              <a:t> </a:t>
            </a:r>
            <a:r>
              <a:rPr lang="en-US" dirty="0" err="1"/>
              <a:t>att</a:t>
            </a:r>
            <a:r>
              <a:rPr lang="en-US" dirty="0"/>
              <a:t> </a:t>
            </a:r>
            <a:r>
              <a:rPr lang="en-US" dirty="0" err="1"/>
              <a:t>lägga</a:t>
            </a:r>
            <a:r>
              <a:rPr lang="en-US" dirty="0"/>
              <a:t> till </a:t>
            </a:r>
            <a:r>
              <a:rPr lang="en-US" dirty="0" err="1"/>
              <a:t>rubrik</a:t>
            </a:r>
            <a:endParaRPr lang="en-US" dirty="0"/>
          </a:p>
        </p:txBody>
      </p:sp>
      <p:sp>
        <p:nvSpPr>
          <p:cNvPr id="3" name="Content Placeholder 2"/>
          <p:cNvSpPr>
            <a:spLocks noGrp="1"/>
          </p:cNvSpPr>
          <p:nvPr>
            <p:ph idx="1" hasCustomPrompt="1"/>
          </p:nvPr>
        </p:nvSpPr>
        <p:spPr>
          <a:xfrm>
            <a:off x="971550" y="1251169"/>
            <a:ext cx="4206586" cy="2692857"/>
          </a:xfrm>
          <a:prstGeom prst="rect">
            <a:avLst/>
          </a:prstGeom>
        </p:spPr>
        <p:txBody>
          <a:bodyPr/>
          <a:lstStyle>
            <a:lvl1pPr>
              <a:lnSpc>
                <a:spcPct val="110000"/>
              </a:lnSpc>
              <a:defRPr sz="2000" b="0" i="0">
                <a:solidFill>
                  <a:schemeClr val="tx1"/>
                </a:solidFill>
                <a:latin typeface="Corbel" panose="020B0503020204020204" pitchFamily="34" charset="0"/>
              </a:defRPr>
            </a:lvl1pPr>
            <a:lvl2pPr marL="490538" indent="-217488">
              <a:lnSpc>
                <a:spcPct val="110000"/>
              </a:lnSpc>
              <a:spcBef>
                <a:spcPts val="600"/>
              </a:spcBef>
              <a:buSzPct val="80000"/>
              <a:buFont typeface="Corbel" panose="020B0503020204020204" pitchFamily="34" charset="0"/>
              <a:buChar char="•"/>
              <a:tabLst/>
              <a:defRPr sz="1800" b="0" i="0">
                <a:solidFill>
                  <a:schemeClr val="tx1"/>
                </a:solidFill>
                <a:latin typeface="Corbel" panose="020B0503020204020204" pitchFamily="34" charset="0"/>
              </a:defRPr>
            </a:lvl2pPr>
            <a:lvl3pPr marL="763588" indent="-217488">
              <a:lnSpc>
                <a:spcPct val="110000"/>
              </a:lnSpc>
              <a:spcBef>
                <a:spcPts val="600"/>
              </a:spcBef>
              <a:tabLst/>
              <a:defRPr sz="1600" b="0" i="0">
                <a:solidFill>
                  <a:schemeClr val="tx1"/>
                </a:solidFill>
                <a:latin typeface="Corbel" panose="020B0503020204020204" pitchFamily="34" charset="0"/>
              </a:defRPr>
            </a:lvl3pPr>
            <a:lvl4pPr marL="982663" indent="-177800">
              <a:lnSpc>
                <a:spcPct val="110000"/>
              </a:lnSpc>
              <a:spcBef>
                <a:spcPts val="600"/>
              </a:spcBef>
              <a:tabLst/>
              <a:defRPr sz="1600" b="0" i="0" baseline="0">
                <a:solidFill>
                  <a:schemeClr val="tx1"/>
                </a:solidFill>
                <a:latin typeface="Corbel" panose="020B0503020204020204" pitchFamily="34" charset="0"/>
              </a:defRPr>
            </a:lvl4pPr>
            <a:lvl5pPr marL="1200150" indent="-176213">
              <a:lnSpc>
                <a:spcPct val="110000"/>
              </a:lnSpc>
              <a:spcBef>
                <a:spcPts val="600"/>
              </a:spcBef>
              <a:tabLst/>
              <a:defRPr sz="1600" b="0" i="0">
                <a:solidFill>
                  <a:schemeClr val="tx1"/>
                </a:solidFill>
                <a:latin typeface="Corbel" panose="020B0503020204020204" pitchFamily="34" charset="0"/>
              </a:defRPr>
            </a:lvl5pPr>
          </a:lstStyle>
          <a:p>
            <a:pPr lvl="0"/>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lvl="1"/>
            <a:r>
              <a:rPr lang="en-US" dirty="0" err="1"/>
              <a:t>Andra</a:t>
            </a:r>
            <a:r>
              <a:rPr lang="en-US" dirty="0"/>
              <a:t> </a:t>
            </a:r>
            <a:r>
              <a:rPr lang="en-US" dirty="0" err="1"/>
              <a:t>nivån</a:t>
            </a:r>
            <a:endParaRPr lang="en-US" dirty="0"/>
          </a:p>
          <a:p>
            <a:pPr lvl="2"/>
            <a:r>
              <a:rPr lang="en-US" dirty="0" err="1"/>
              <a:t>Tredje</a:t>
            </a:r>
            <a:r>
              <a:rPr lang="en-US" dirty="0"/>
              <a:t> </a:t>
            </a:r>
            <a:r>
              <a:rPr lang="en-US" dirty="0" err="1"/>
              <a:t>nivån</a:t>
            </a:r>
            <a:endParaRPr lang="en-US" dirty="0"/>
          </a:p>
          <a:p>
            <a:pPr lvl="3"/>
            <a:r>
              <a:rPr lang="en-US" dirty="0" err="1"/>
              <a:t>Fjärde</a:t>
            </a:r>
            <a:r>
              <a:rPr lang="en-US" dirty="0"/>
              <a:t> </a:t>
            </a:r>
            <a:r>
              <a:rPr lang="en-US" dirty="0" err="1"/>
              <a:t>nivån</a:t>
            </a:r>
            <a:endParaRPr lang="en-US" dirty="0"/>
          </a:p>
          <a:p>
            <a:pPr lvl="4"/>
            <a:r>
              <a:rPr lang="en-US" dirty="0" err="1"/>
              <a:t>Femte</a:t>
            </a:r>
            <a:r>
              <a:rPr lang="en-US" dirty="0"/>
              <a:t> </a:t>
            </a:r>
            <a:r>
              <a:rPr lang="en-US" dirty="0" err="1"/>
              <a:t>nivån</a:t>
            </a:r>
            <a:endParaRPr lang="en-US" dirty="0"/>
          </a:p>
        </p:txBody>
      </p:sp>
      <p:sp>
        <p:nvSpPr>
          <p:cNvPr id="11" name="Platshållare för bild 8"/>
          <p:cNvSpPr>
            <a:spLocks noGrp="1"/>
          </p:cNvSpPr>
          <p:nvPr>
            <p:ph type="pic" sz="quarter" idx="13" hasCustomPrompt="1"/>
          </p:nvPr>
        </p:nvSpPr>
        <p:spPr>
          <a:xfrm>
            <a:off x="5364202" y="740649"/>
            <a:ext cx="2808248" cy="3203378"/>
          </a:xfrm>
          <a:prstGeom prst="rect">
            <a:avLst/>
          </a:prstGeom>
        </p:spPr>
        <p:txBody>
          <a:bodyPr vert="horz" anchor="ctr"/>
          <a:lstStyle>
            <a:lvl1pPr marL="0" indent="0" algn="ctr">
              <a:buNone/>
              <a:defRPr sz="1800" baseline="0">
                <a:latin typeface="Corbel" panose="020B0503020204020204" pitchFamily="34" charset="0"/>
                <a:ea typeface="Corbel" panose="020B0503020204020204" pitchFamily="34" charset="0"/>
                <a:cs typeface="Arial" charset="0"/>
              </a:defRPr>
            </a:lvl1pPr>
          </a:lstStyle>
          <a:p>
            <a:r>
              <a:rPr lang="sv-SE" dirty="0"/>
              <a:t>Klicka på ikonen för att lägga till en bild.</a:t>
            </a:r>
          </a:p>
        </p:txBody>
      </p:sp>
      <p:sp>
        <p:nvSpPr>
          <p:cNvPr id="6" name="Subtitle 2">
            <a:extLst>
              <a:ext uri="{FF2B5EF4-FFF2-40B4-BE49-F238E27FC236}">
                <a16:creationId xmlns:a16="http://schemas.microsoft.com/office/drawing/2014/main" id="{FE0CFD9D-EB04-4799-B7FA-CDA5A1CE6EA5}"/>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40704559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2 - Rubrik och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1550" y="740647"/>
            <a:ext cx="5972948" cy="516630"/>
          </a:xfrm>
          <a:prstGeom prst="rect">
            <a:avLst/>
          </a:prstGeom>
        </p:spPr>
        <p:txBody>
          <a:bodyPr/>
          <a:lstStyle>
            <a:lvl1pPr>
              <a:defRPr sz="2400" b="1" i="0" baseline="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6" name="Content Placeholder 2">
            <a:extLst>
              <a:ext uri="{FF2B5EF4-FFF2-40B4-BE49-F238E27FC236}">
                <a16:creationId xmlns:a16="http://schemas.microsoft.com/office/drawing/2014/main" id="{6A74838C-E168-47AE-B384-169197DEC046}"/>
              </a:ext>
            </a:extLst>
          </p:cNvPr>
          <p:cNvSpPr>
            <a:spLocks noGrp="1"/>
          </p:cNvSpPr>
          <p:nvPr>
            <p:ph idx="1" hasCustomPrompt="1"/>
          </p:nvPr>
        </p:nvSpPr>
        <p:spPr>
          <a:xfrm>
            <a:off x="971550" y="1251169"/>
            <a:ext cx="5972948" cy="2692857"/>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7" name="Subtitle 2">
            <a:extLst>
              <a:ext uri="{FF2B5EF4-FFF2-40B4-BE49-F238E27FC236}">
                <a16:creationId xmlns:a16="http://schemas.microsoft.com/office/drawing/2014/main" id="{D6BB7024-473A-4822-9E62-171AC10ADCBF}"/>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98573893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2 - Kapitelrubrik Himme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5" name="Subtitle 2">
            <a:extLst>
              <a:ext uri="{FF2B5EF4-FFF2-40B4-BE49-F238E27FC236}">
                <a16:creationId xmlns:a16="http://schemas.microsoft.com/office/drawing/2014/main" id="{61261EDD-65D2-4EE4-888A-32301FDAC738}"/>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29375213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2 - Kapitelrubrik Kyrkhul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DADC977C-80CD-4D20-92B3-2771A6BADC12}"/>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10837875"/>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2 - Kapitelrubrik Stensham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F002A2A0-A7C4-48EE-833C-07044EDDDF71}"/>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1083787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2 - Kapitelrubrik Hallabr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7462ECC3-8A54-4FB1-B69D-6ED57A8E1EB7}"/>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1083787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2 - Kapitelrubrik Krokå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ACB88A6D-CAA9-4075-B5D4-AE4B9A113681}"/>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10837875"/>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0">
            <a:lum/>
          </a:blip>
          <a:srcRect/>
          <a:stretch>
            <a:fillRect/>
          </a:stretch>
        </a:blipFill>
        <a:effectLst/>
      </p:bgPr>
    </p:bg>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29D5648A-A1A7-457F-8D60-90B3F7A0A22B}"/>
              </a:ext>
            </a:extLst>
          </p:cNvPr>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7839075" y="4699291"/>
            <a:ext cx="1018050" cy="202166"/>
          </a:xfrm>
          <a:prstGeom prst="rect">
            <a:avLst/>
          </a:prstGeom>
        </p:spPr>
      </p:pic>
    </p:spTree>
    <p:extLst>
      <p:ext uri="{BB962C8B-B14F-4D97-AF65-F5344CB8AC3E}">
        <p14:creationId xmlns:p14="http://schemas.microsoft.com/office/powerpoint/2010/main" val="1963090532"/>
      </p:ext>
    </p:extLst>
  </p:cSld>
  <p:clrMap bg1="lt1" tx1="dk1" bg2="lt2" tx2="dk2" accent1="accent1" accent2="accent2" accent3="accent3" accent4="accent4" accent5="accent5" accent6="accent6" hlink="hlink" folHlink="folHlink"/>
  <p:sldLayoutIdLst>
    <p:sldLayoutId id="2147483701" r:id="rId1"/>
    <p:sldLayoutId id="2147483717" r:id="rId2"/>
    <p:sldLayoutId id="2147483705" r:id="rId3"/>
    <p:sldLayoutId id="2147483702" r:id="rId4"/>
    <p:sldLayoutId id="2147483706" r:id="rId5"/>
    <p:sldLayoutId id="2147483713" r:id="rId6"/>
    <p:sldLayoutId id="2147483714" r:id="rId7"/>
    <p:sldLayoutId id="2147483715" r:id="rId8"/>
    <p:sldLayoutId id="2147483716"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7.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0.svg"/><Relationship Id="rId7" Type="http://schemas.openxmlformats.org/officeDocument/2006/relationships/image" Target="../media/image24.svg"/><Relationship Id="rId2" Type="http://schemas.openxmlformats.org/officeDocument/2006/relationships/image" Target="../media/image19.png"/><Relationship Id="rId1" Type="http://schemas.openxmlformats.org/officeDocument/2006/relationships/slideLayout" Target="../slideLayouts/slideLayout3.xml"/><Relationship Id="rId6" Type="http://schemas.openxmlformats.org/officeDocument/2006/relationships/image" Target="../media/image23.png"/><Relationship Id="rId5" Type="http://schemas.openxmlformats.org/officeDocument/2006/relationships/image" Target="../media/image22.svg"/><Relationship Id="rId4" Type="http://schemas.openxmlformats.org/officeDocument/2006/relationships/image" Target="../media/image21.png"/></Relationships>
</file>

<file path=ppt/slides/_rels/slide8.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143000" y="640387"/>
            <a:ext cx="7315200" cy="2073075"/>
          </a:xfrm>
        </p:spPr>
        <p:txBody>
          <a:bodyPr>
            <a:normAutofit/>
          </a:bodyPr>
          <a:lstStyle/>
          <a:p>
            <a:r>
              <a:rPr lang="sv-SE" dirty="0"/>
              <a:t>Brainstorming </a:t>
            </a:r>
            <a:br>
              <a:rPr lang="sv-SE" dirty="0"/>
            </a:br>
            <a:r>
              <a:rPr lang="sv-SE" dirty="0"/>
              <a:t>– ett sätt att generera idéer</a:t>
            </a:r>
          </a:p>
        </p:txBody>
      </p:sp>
      <p:sp>
        <p:nvSpPr>
          <p:cNvPr id="3" name="Underrubrik 2"/>
          <p:cNvSpPr>
            <a:spLocks noGrp="1"/>
          </p:cNvSpPr>
          <p:nvPr>
            <p:ph type="subTitle" idx="1"/>
          </p:nvPr>
        </p:nvSpPr>
        <p:spPr>
          <a:xfrm>
            <a:off x="830770" y="3768434"/>
            <a:ext cx="5101679" cy="209725"/>
          </a:xfrm>
        </p:spPr>
        <p:txBody>
          <a:bodyPr/>
          <a:lstStyle/>
          <a:p>
            <a:r>
              <a:rPr lang="sv-SE" dirty="0"/>
              <a:t>Ett verktyg i Region Blekinges förbättringsmetodik</a:t>
            </a:r>
          </a:p>
          <a:p>
            <a:endParaRPr lang="sv-SE" dirty="0"/>
          </a:p>
        </p:txBody>
      </p:sp>
    </p:spTree>
    <p:extLst>
      <p:ext uri="{BB962C8B-B14F-4D97-AF65-F5344CB8AC3E}">
        <p14:creationId xmlns:p14="http://schemas.microsoft.com/office/powerpoint/2010/main" val="2220904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8A532646-F10E-4C04-89D8-9E5AB537E8E4}"/>
              </a:ext>
            </a:extLst>
          </p:cNvPr>
          <p:cNvSpPr>
            <a:spLocks noGrp="1"/>
          </p:cNvSpPr>
          <p:nvPr>
            <p:ph type="pic" sz="quarter" idx="10"/>
          </p:nvPr>
        </p:nvSpPr>
        <p:spPr/>
      </p:sp>
      <p:pic>
        <p:nvPicPr>
          <p:cNvPr id="8" name="Bildobjekt 7">
            <a:extLst>
              <a:ext uri="{FF2B5EF4-FFF2-40B4-BE49-F238E27FC236}">
                <a16:creationId xmlns:a16="http://schemas.microsoft.com/office/drawing/2014/main" id="{317311B2-4225-4E74-BE8C-428E9A8176DE}"/>
              </a:ext>
            </a:extLst>
          </p:cNvPr>
          <p:cNvPicPr>
            <a:picLocks noChangeAspect="1"/>
          </p:cNvPicPr>
          <p:nvPr/>
        </p:nvPicPr>
        <p:blipFill>
          <a:blip r:embed="rId2"/>
          <a:stretch>
            <a:fillRect/>
          </a:stretch>
        </p:blipFill>
        <p:spPr>
          <a:xfrm>
            <a:off x="1354" y="0"/>
            <a:ext cx="9141292" cy="5143500"/>
          </a:xfrm>
          <a:prstGeom prst="rect">
            <a:avLst/>
          </a:prstGeom>
        </p:spPr>
      </p:pic>
      <p:sp>
        <p:nvSpPr>
          <p:cNvPr id="2" name="Rubrik 1">
            <a:extLst>
              <a:ext uri="{FF2B5EF4-FFF2-40B4-BE49-F238E27FC236}">
                <a16:creationId xmlns:a16="http://schemas.microsoft.com/office/drawing/2014/main" id="{9097B09E-41D8-4E39-988D-57BA814718B5}"/>
              </a:ext>
            </a:extLst>
          </p:cNvPr>
          <p:cNvSpPr>
            <a:spLocks noGrp="1"/>
          </p:cNvSpPr>
          <p:nvPr>
            <p:ph type="ctrTitle"/>
          </p:nvPr>
        </p:nvSpPr>
        <p:spPr/>
        <p:txBody>
          <a:bodyPr>
            <a:normAutofit fontScale="90000"/>
          </a:bodyPr>
          <a:lstStyle/>
          <a:p>
            <a:endParaRPr lang="sv-SE" dirty="0"/>
          </a:p>
        </p:txBody>
      </p:sp>
      <p:sp>
        <p:nvSpPr>
          <p:cNvPr id="3" name="Underrubrik 2">
            <a:extLst>
              <a:ext uri="{FF2B5EF4-FFF2-40B4-BE49-F238E27FC236}">
                <a16:creationId xmlns:a16="http://schemas.microsoft.com/office/drawing/2014/main" id="{A089106F-D257-4EE8-906F-A2912571ABC2}"/>
              </a:ext>
            </a:extLst>
          </p:cNvPr>
          <p:cNvSpPr>
            <a:spLocks noGrp="1"/>
          </p:cNvSpPr>
          <p:nvPr>
            <p:ph type="subTitle" idx="1"/>
          </p:nvPr>
        </p:nvSpPr>
        <p:spPr/>
        <p:txBody>
          <a:bodyPr/>
          <a:lstStyle/>
          <a:p>
            <a:endParaRPr lang="sv-SE" dirty="0"/>
          </a:p>
        </p:txBody>
      </p:sp>
      <p:pic>
        <p:nvPicPr>
          <p:cNvPr id="5" name="Bildobjekt 4">
            <a:extLst>
              <a:ext uri="{FF2B5EF4-FFF2-40B4-BE49-F238E27FC236}">
                <a16:creationId xmlns:a16="http://schemas.microsoft.com/office/drawing/2014/main" id="{F61666CD-E156-4249-8F2B-FE0737947D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3675" y="4267200"/>
            <a:ext cx="1943100" cy="385864"/>
          </a:xfrm>
          <a:prstGeom prst="rect">
            <a:avLst/>
          </a:prstGeom>
        </p:spPr>
      </p:pic>
    </p:spTree>
    <p:extLst>
      <p:ext uri="{BB962C8B-B14F-4D97-AF65-F5344CB8AC3E}">
        <p14:creationId xmlns:p14="http://schemas.microsoft.com/office/powerpoint/2010/main" val="4126646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Att generera idéer</a:t>
            </a:r>
          </a:p>
        </p:txBody>
      </p:sp>
      <p:sp>
        <p:nvSpPr>
          <p:cNvPr id="4" name="Platshållare för innehåll 3">
            <a:extLst>
              <a:ext uri="{FF2B5EF4-FFF2-40B4-BE49-F238E27FC236}">
                <a16:creationId xmlns:a16="http://schemas.microsoft.com/office/drawing/2014/main" id="{1A8B491F-5FCE-4A6F-8BBF-687A22DC106A}"/>
              </a:ext>
            </a:extLst>
          </p:cNvPr>
          <p:cNvSpPr>
            <a:spLocks noGrp="1"/>
          </p:cNvSpPr>
          <p:nvPr>
            <p:ph idx="1"/>
          </p:nvPr>
        </p:nvSpPr>
        <p:spPr>
          <a:xfrm>
            <a:off x="971549" y="1251169"/>
            <a:ext cx="6789699" cy="2692857"/>
          </a:xfrm>
        </p:spPr>
        <p:txBody>
          <a:bodyPr/>
          <a:lstStyle/>
          <a:p>
            <a:pPr marL="0" indent="0">
              <a:buNone/>
            </a:pPr>
            <a:r>
              <a:rPr lang="sv-SE" dirty="0"/>
              <a:t>För att komma vidare i ett förbättringsarbete kan det behövas nya idéer. Ofta används brainstorming som ett sätt för en grupp att generera idéer. Det är viktigt att inte </a:t>
            </a:r>
            <a:r>
              <a:rPr lang="sv-SE"/>
              <a:t>skippa det andra </a:t>
            </a:r>
            <a:r>
              <a:rPr lang="sv-SE" dirty="0"/>
              <a:t>steget, där var och en får tid att fundera och skriva ner sina egna idéer innan gruppen gör det tillsammans. Annars finns en risk att gruppen begränsar den mångfald av idéer som finns genom att omedvetet anpassa sig till varandra. </a:t>
            </a:r>
          </a:p>
        </p:txBody>
      </p:sp>
      <p:sp>
        <p:nvSpPr>
          <p:cNvPr id="6" name="Underrubrik 5">
            <a:extLst>
              <a:ext uri="{FF2B5EF4-FFF2-40B4-BE49-F238E27FC236}">
                <a16:creationId xmlns:a16="http://schemas.microsoft.com/office/drawing/2014/main" id="{CE66DE0B-E3E0-461E-A7EA-34ACAB10D060}"/>
              </a:ext>
            </a:extLst>
          </p:cNvPr>
          <p:cNvSpPr>
            <a:spLocks noGrp="1"/>
          </p:cNvSpPr>
          <p:nvPr>
            <p:ph type="subTitle" idx="10"/>
          </p:nvPr>
        </p:nvSpPr>
        <p:spPr/>
        <p:txBody>
          <a:bodyPr/>
          <a:lstStyle/>
          <a:p>
            <a:endParaRPr lang="sv-SE"/>
          </a:p>
        </p:txBody>
      </p:sp>
      <p:sp>
        <p:nvSpPr>
          <p:cNvPr id="5" name="Rubrik 1"/>
          <p:cNvSpPr txBox="1">
            <a:spLocks/>
          </p:cNvSpPr>
          <p:nvPr/>
        </p:nvSpPr>
        <p:spPr>
          <a:xfrm>
            <a:off x="971550" y="593622"/>
            <a:ext cx="4206586" cy="510521"/>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endParaRPr lang="sv-SE"/>
          </a:p>
        </p:txBody>
      </p:sp>
      <p:sp>
        <p:nvSpPr>
          <p:cNvPr id="7" name="Platshållare för bild 3"/>
          <p:cNvSpPr txBox="1">
            <a:spLocks/>
          </p:cNvSpPr>
          <p:nvPr/>
        </p:nvSpPr>
        <p:spPr>
          <a:xfrm>
            <a:off x="5364202" y="593623"/>
            <a:ext cx="2907698" cy="3203378"/>
          </a:xfrm>
          <a:prstGeom prst="rect">
            <a:avLst/>
          </a:prstGeom>
        </p:spPr>
      </p:sp>
    </p:spTree>
    <p:extLst>
      <p:ext uri="{BB962C8B-B14F-4D97-AF65-F5344CB8AC3E}">
        <p14:creationId xmlns:p14="http://schemas.microsoft.com/office/powerpoint/2010/main" val="2988348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A052815-6826-4B82-BE5E-403DA51D044A}"/>
              </a:ext>
            </a:extLst>
          </p:cNvPr>
          <p:cNvSpPr>
            <a:spLocks noGrp="1"/>
          </p:cNvSpPr>
          <p:nvPr>
            <p:ph type="title"/>
          </p:nvPr>
        </p:nvSpPr>
        <p:spPr/>
        <p:txBody>
          <a:bodyPr/>
          <a:lstStyle/>
          <a:p>
            <a:r>
              <a:rPr lang="sv-SE" dirty="0"/>
              <a:t>Steg 1</a:t>
            </a:r>
          </a:p>
        </p:txBody>
      </p:sp>
      <p:sp>
        <p:nvSpPr>
          <p:cNvPr id="3" name="Platshållare för innehåll 2">
            <a:extLst>
              <a:ext uri="{FF2B5EF4-FFF2-40B4-BE49-F238E27FC236}">
                <a16:creationId xmlns:a16="http://schemas.microsoft.com/office/drawing/2014/main" id="{367A5A93-BA1F-4BCC-8DD5-8D855E10910E}"/>
              </a:ext>
            </a:extLst>
          </p:cNvPr>
          <p:cNvSpPr>
            <a:spLocks noGrp="1"/>
          </p:cNvSpPr>
          <p:nvPr>
            <p:ph idx="1"/>
          </p:nvPr>
        </p:nvSpPr>
        <p:spPr>
          <a:xfrm>
            <a:off x="971549" y="1251169"/>
            <a:ext cx="6700489" cy="2692857"/>
          </a:xfrm>
        </p:spPr>
        <p:txBody>
          <a:bodyPr/>
          <a:lstStyle/>
          <a:p>
            <a:r>
              <a:rPr lang="sv-SE" dirty="0"/>
              <a:t>Formulera vad för idéer som ska tas fram</a:t>
            </a:r>
          </a:p>
          <a:p>
            <a:pPr marL="0" indent="0">
              <a:buNone/>
            </a:pPr>
            <a:r>
              <a:rPr lang="sv-SE" dirty="0"/>
              <a:t>Exempel: Hur kan vi involvera våra kunder/patienter i vårt utvecklingsarbete</a:t>
            </a:r>
          </a:p>
          <a:p>
            <a:pPr marL="0" indent="0">
              <a:buNone/>
            </a:pPr>
            <a:r>
              <a:rPr lang="sv-SE" dirty="0"/>
              <a:t>Alla idéer värdefulla, inget är dumt eller fel. Värdera eller prioritera inte i detta stadie. Se till att alla i gruppen är medvetna om detta och påminn vid behov. </a:t>
            </a:r>
          </a:p>
        </p:txBody>
      </p:sp>
      <p:sp>
        <p:nvSpPr>
          <p:cNvPr id="5" name="Underrubrik 4">
            <a:extLst>
              <a:ext uri="{FF2B5EF4-FFF2-40B4-BE49-F238E27FC236}">
                <a16:creationId xmlns:a16="http://schemas.microsoft.com/office/drawing/2014/main" id="{AA91CF60-9730-4498-8525-204D6F72B99B}"/>
              </a:ext>
            </a:extLst>
          </p:cNvPr>
          <p:cNvSpPr>
            <a:spLocks noGrp="1"/>
          </p:cNvSpPr>
          <p:nvPr>
            <p:ph type="subTitle" idx="10"/>
          </p:nvPr>
        </p:nvSpPr>
        <p:spPr/>
        <p:txBody>
          <a:bodyPr/>
          <a:lstStyle/>
          <a:p>
            <a:endParaRPr lang="sv-SE"/>
          </a:p>
        </p:txBody>
      </p:sp>
      <p:pic>
        <p:nvPicPr>
          <p:cNvPr id="9" name="Bild 8" descr="Glödlampa">
            <a:extLst>
              <a:ext uri="{FF2B5EF4-FFF2-40B4-BE49-F238E27FC236}">
                <a16:creationId xmlns:a16="http://schemas.microsoft.com/office/drawing/2014/main" id="{22102D94-53EC-4C8E-AF8D-2100C67159F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077153" y="519731"/>
            <a:ext cx="1308782" cy="1308782"/>
          </a:xfrm>
          <a:prstGeom prst="rect">
            <a:avLst/>
          </a:prstGeom>
        </p:spPr>
      </p:pic>
    </p:spTree>
    <p:extLst>
      <p:ext uri="{BB962C8B-B14F-4D97-AF65-F5344CB8AC3E}">
        <p14:creationId xmlns:p14="http://schemas.microsoft.com/office/powerpoint/2010/main" val="2674267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41B833C-76D9-4772-ADE0-0FBEF4788CE8}"/>
              </a:ext>
            </a:extLst>
          </p:cNvPr>
          <p:cNvSpPr>
            <a:spLocks noGrp="1"/>
          </p:cNvSpPr>
          <p:nvPr>
            <p:ph type="title"/>
          </p:nvPr>
        </p:nvSpPr>
        <p:spPr/>
        <p:txBody>
          <a:bodyPr/>
          <a:lstStyle/>
          <a:p>
            <a:r>
              <a:rPr lang="sv-SE" dirty="0"/>
              <a:t>Steg 2</a:t>
            </a:r>
          </a:p>
        </p:txBody>
      </p:sp>
      <p:sp>
        <p:nvSpPr>
          <p:cNvPr id="3" name="Platshållare för innehåll 2">
            <a:extLst>
              <a:ext uri="{FF2B5EF4-FFF2-40B4-BE49-F238E27FC236}">
                <a16:creationId xmlns:a16="http://schemas.microsoft.com/office/drawing/2014/main" id="{57CAAE4B-4A5E-484D-9F0C-ED8CF0BC58C5}"/>
              </a:ext>
            </a:extLst>
          </p:cNvPr>
          <p:cNvSpPr>
            <a:spLocks noGrp="1"/>
          </p:cNvSpPr>
          <p:nvPr>
            <p:ph idx="1"/>
          </p:nvPr>
        </p:nvSpPr>
        <p:spPr/>
        <p:txBody>
          <a:bodyPr/>
          <a:lstStyle/>
          <a:p>
            <a:r>
              <a:rPr lang="sv-SE" dirty="0"/>
              <a:t>Var och en som ska vara med skriver ner 10 förslag utan att prata med varandra</a:t>
            </a:r>
          </a:p>
          <a:p>
            <a:r>
              <a:rPr lang="sv-SE" dirty="0"/>
              <a:t>Detta steg kan med fördel göras i förväg inför mötet</a:t>
            </a:r>
          </a:p>
        </p:txBody>
      </p:sp>
      <p:sp>
        <p:nvSpPr>
          <p:cNvPr id="4" name="Platshållare för bild 3">
            <a:extLst>
              <a:ext uri="{FF2B5EF4-FFF2-40B4-BE49-F238E27FC236}">
                <a16:creationId xmlns:a16="http://schemas.microsoft.com/office/drawing/2014/main" id="{FB8129D8-5C76-4D6D-98F9-FF978BF4F2E6}"/>
              </a:ext>
            </a:extLst>
          </p:cNvPr>
          <p:cNvSpPr>
            <a:spLocks noGrp="1"/>
          </p:cNvSpPr>
          <p:nvPr>
            <p:ph type="pic" sz="quarter" idx="13"/>
          </p:nvPr>
        </p:nvSpPr>
        <p:spPr/>
      </p:sp>
      <p:sp>
        <p:nvSpPr>
          <p:cNvPr id="5" name="Underrubrik 4">
            <a:extLst>
              <a:ext uri="{FF2B5EF4-FFF2-40B4-BE49-F238E27FC236}">
                <a16:creationId xmlns:a16="http://schemas.microsoft.com/office/drawing/2014/main" id="{F2DEF24B-2486-45CA-8868-87B28DAEA9D4}"/>
              </a:ext>
            </a:extLst>
          </p:cNvPr>
          <p:cNvSpPr>
            <a:spLocks noGrp="1"/>
          </p:cNvSpPr>
          <p:nvPr>
            <p:ph type="subTitle" idx="10"/>
          </p:nvPr>
        </p:nvSpPr>
        <p:spPr/>
        <p:txBody>
          <a:bodyPr/>
          <a:lstStyle/>
          <a:p>
            <a:endParaRPr lang="sv-SE"/>
          </a:p>
        </p:txBody>
      </p:sp>
      <p:pic>
        <p:nvPicPr>
          <p:cNvPr id="6" name="Bild 5" descr="Huvud med kugghjul">
            <a:extLst>
              <a:ext uri="{FF2B5EF4-FFF2-40B4-BE49-F238E27FC236}">
                <a16:creationId xmlns:a16="http://schemas.microsoft.com/office/drawing/2014/main" id="{2B8616B2-2450-4467-A690-FD03FD65CE4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666665" y="924117"/>
            <a:ext cx="2203322" cy="2203322"/>
          </a:xfrm>
          <a:prstGeom prst="rect">
            <a:avLst/>
          </a:prstGeom>
        </p:spPr>
      </p:pic>
    </p:spTree>
    <p:extLst>
      <p:ext uri="{BB962C8B-B14F-4D97-AF65-F5344CB8AC3E}">
        <p14:creationId xmlns:p14="http://schemas.microsoft.com/office/powerpoint/2010/main" val="222540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E991325-EE35-4118-A530-F0E135B1E6C4}"/>
              </a:ext>
            </a:extLst>
          </p:cNvPr>
          <p:cNvSpPr>
            <a:spLocks noGrp="1"/>
          </p:cNvSpPr>
          <p:nvPr>
            <p:ph type="title"/>
          </p:nvPr>
        </p:nvSpPr>
        <p:spPr/>
        <p:txBody>
          <a:bodyPr/>
          <a:lstStyle/>
          <a:p>
            <a:r>
              <a:rPr lang="sv-SE" dirty="0"/>
              <a:t>Steg 3 </a:t>
            </a:r>
          </a:p>
        </p:txBody>
      </p:sp>
      <p:sp>
        <p:nvSpPr>
          <p:cNvPr id="3" name="Platshållare för innehåll 2">
            <a:extLst>
              <a:ext uri="{FF2B5EF4-FFF2-40B4-BE49-F238E27FC236}">
                <a16:creationId xmlns:a16="http://schemas.microsoft.com/office/drawing/2014/main" id="{AF6148F9-A53B-4909-8982-A5FA95754347}"/>
              </a:ext>
            </a:extLst>
          </p:cNvPr>
          <p:cNvSpPr>
            <a:spLocks noGrp="1"/>
          </p:cNvSpPr>
          <p:nvPr>
            <p:ph idx="1"/>
          </p:nvPr>
        </p:nvSpPr>
        <p:spPr>
          <a:xfrm>
            <a:off x="971549" y="1251169"/>
            <a:ext cx="5799545" cy="2692857"/>
          </a:xfrm>
        </p:spPr>
        <p:txBody>
          <a:bodyPr/>
          <a:lstStyle/>
          <a:p>
            <a:pPr marL="0" indent="0">
              <a:buNone/>
            </a:pPr>
            <a:r>
              <a:rPr lang="sv-SE" dirty="0"/>
              <a:t>Gruppen samlas och delar med sig av sina idéer. Påminn om att alla idéer värdefulla, inget är dumt eller fel. Värdera eller prioritera inte i detta stadie. Det är ok att komma på nya idéer under tiden.</a:t>
            </a:r>
          </a:p>
          <a:p>
            <a:r>
              <a:rPr lang="sv-SE" dirty="0"/>
              <a:t>Det finns 2 alternativ för att dela med sig av idéerna:</a:t>
            </a:r>
          </a:p>
        </p:txBody>
      </p:sp>
      <p:sp>
        <p:nvSpPr>
          <p:cNvPr id="5" name="Underrubrik 4">
            <a:extLst>
              <a:ext uri="{FF2B5EF4-FFF2-40B4-BE49-F238E27FC236}">
                <a16:creationId xmlns:a16="http://schemas.microsoft.com/office/drawing/2014/main" id="{9695693B-C5B4-475B-BB06-FEFE40344FD0}"/>
              </a:ext>
            </a:extLst>
          </p:cNvPr>
          <p:cNvSpPr>
            <a:spLocks noGrp="1"/>
          </p:cNvSpPr>
          <p:nvPr>
            <p:ph type="subTitle" idx="10"/>
          </p:nvPr>
        </p:nvSpPr>
        <p:spPr/>
        <p:txBody>
          <a:bodyPr/>
          <a:lstStyle/>
          <a:p>
            <a:endParaRPr lang="sv-SE"/>
          </a:p>
        </p:txBody>
      </p:sp>
      <p:pic>
        <p:nvPicPr>
          <p:cNvPr id="6" name="Bild 5" descr="Gruppkreativitet">
            <a:extLst>
              <a:ext uri="{FF2B5EF4-FFF2-40B4-BE49-F238E27FC236}">
                <a16:creationId xmlns:a16="http://schemas.microsoft.com/office/drawing/2014/main" id="{D625A69F-C7E2-4488-966E-DD2194008BD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771094" y="1251170"/>
            <a:ext cx="1531828" cy="1531828"/>
          </a:xfrm>
          <a:prstGeom prst="rect">
            <a:avLst/>
          </a:prstGeom>
        </p:spPr>
      </p:pic>
    </p:spTree>
    <p:extLst>
      <p:ext uri="{BB962C8B-B14F-4D97-AF65-F5344CB8AC3E}">
        <p14:creationId xmlns:p14="http://schemas.microsoft.com/office/powerpoint/2010/main" val="3794023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E991325-EE35-4118-A530-F0E135B1E6C4}"/>
              </a:ext>
            </a:extLst>
          </p:cNvPr>
          <p:cNvSpPr>
            <a:spLocks noGrp="1"/>
          </p:cNvSpPr>
          <p:nvPr>
            <p:ph type="title"/>
          </p:nvPr>
        </p:nvSpPr>
        <p:spPr>
          <a:xfrm>
            <a:off x="971550" y="740649"/>
            <a:ext cx="4206586" cy="510521"/>
          </a:xfrm>
        </p:spPr>
        <p:txBody>
          <a:bodyPr>
            <a:normAutofit/>
          </a:bodyPr>
          <a:lstStyle/>
          <a:p>
            <a:r>
              <a:rPr lang="sv-SE" dirty="0"/>
              <a:t>Alt 1 Popcorn</a:t>
            </a:r>
          </a:p>
        </p:txBody>
      </p:sp>
      <p:sp>
        <p:nvSpPr>
          <p:cNvPr id="3" name="Platshållare för innehåll 2">
            <a:extLst>
              <a:ext uri="{FF2B5EF4-FFF2-40B4-BE49-F238E27FC236}">
                <a16:creationId xmlns:a16="http://schemas.microsoft.com/office/drawing/2014/main" id="{AF6148F9-A53B-4909-8982-A5FA95754347}"/>
              </a:ext>
            </a:extLst>
          </p:cNvPr>
          <p:cNvSpPr>
            <a:spLocks noGrp="1"/>
          </p:cNvSpPr>
          <p:nvPr>
            <p:ph idx="1"/>
          </p:nvPr>
        </p:nvSpPr>
        <p:spPr>
          <a:xfrm>
            <a:off x="971550" y="1251169"/>
            <a:ext cx="4206586" cy="2692857"/>
          </a:xfrm>
        </p:spPr>
        <p:txBody>
          <a:bodyPr>
            <a:normAutofit lnSpcReduction="10000"/>
          </a:bodyPr>
          <a:lstStyle/>
          <a:p>
            <a:pPr>
              <a:lnSpc>
                <a:spcPct val="100000"/>
              </a:lnSpc>
            </a:pPr>
            <a:r>
              <a:rPr lang="sv-SE" sz="1900" dirty="0"/>
              <a:t>Gruppen poppar ut sina idéer utan någon inbördes ordning allt eftersom det kommer naturligt. </a:t>
            </a:r>
          </a:p>
          <a:p>
            <a:pPr>
              <a:lnSpc>
                <a:spcPct val="100000"/>
              </a:lnSpc>
            </a:pPr>
            <a:r>
              <a:rPr lang="sv-SE" sz="1900" dirty="0"/>
              <a:t>Någon skriver upp alla ord på en </a:t>
            </a:r>
            <a:r>
              <a:rPr lang="sv-SE" sz="1900" dirty="0" err="1"/>
              <a:t>whiteboard</a:t>
            </a:r>
            <a:r>
              <a:rPr lang="sv-SE" sz="1900" dirty="0"/>
              <a:t> eller en digital </a:t>
            </a:r>
            <a:r>
              <a:rPr lang="sv-SE" sz="1900" dirty="0" err="1"/>
              <a:t>whiteboard</a:t>
            </a:r>
            <a:r>
              <a:rPr lang="sv-SE" sz="1900" dirty="0"/>
              <a:t>. </a:t>
            </a:r>
          </a:p>
          <a:p>
            <a:pPr>
              <a:lnSpc>
                <a:spcPct val="100000"/>
              </a:lnSpc>
            </a:pPr>
            <a:r>
              <a:rPr lang="sv-SE" sz="1900" dirty="0"/>
              <a:t>När idéerna tar slut, be alla titta igenom sina lappar och se om det är någonting som inte kommit med. </a:t>
            </a:r>
          </a:p>
        </p:txBody>
      </p:sp>
      <p:pic>
        <p:nvPicPr>
          <p:cNvPr id="7" name="Bild 6" descr="Fyrverkerier">
            <a:extLst>
              <a:ext uri="{FF2B5EF4-FFF2-40B4-BE49-F238E27FC236}">
                <a16:creationId xmlns:a16="http://schemas.microsoft.com/office/drawing/2014/main" id="{929280A3-6A0D-4269-8532-3D34BDC879F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364202" y="938214"/>
            <a:ext cx="2808248" cy="2808248"/>
          </a:xfrm>
          <a:prstGeom prst="rect">
            <a:avLst/>
          </a:prstGeom>
        </p:spPr>
      </p:pic>
      <p:sp>
        <p:nvSpPr>
          <p:cNvPr id="17" name="Subtitle 4">
            <a:extLst>
              <a:ext uri="{FF2B5EF4-FFF2-40B4-BE49-F238E27FC236}">
                <a16:creationId xmlns:a16="http://schemas.microsoft.com/office/drawing/2014/main" id="{5A311D93-450D-4E38-8121-204DD5EFBBDB}"/>
              </a:ext>
            </a:extLst>
          </p:cNvPr>
          <p:cNvSpPr>
            <a:spLocks noGrp="1"/>
          </p:cNvSpPr>
          <p:nvPr>
            <p:ph type="subTitle" idx="10"/>
          </p:nvPr>
        </p:nvSpPr>
        <p:spPr>
          <a:xfrm>
            <a:off x="205815" y="4734969"/>
            <a:ext cx="3573379" cy="209725"/>
          </a:xfrm>
        </p:spPr>
        <p:txBody>
          <a:bodyPr/>
          <a:lstStyle/>
          <a:p>
            <a:endParaRPr lang="en-US"/>
          </a:p>
        </p:txBody>
      </p:sp>
    </p:spTree>
    <p:extLst>
      <p:ext uri="{BB962C8B-B14F-4D97-AF65-F5344CB8AC3E}">
        <p14:creationId xmlns:p14="http://schemas.microsoft.com/office/powerpoint/2010/main" val="3424771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E991325-EE35-4118-A530-F0E135B1E6C4}"/>
              </a:ext>
            </a:extLst>
          </p:cNvPr>
          <p:cNvSpPr>
            <a:spLocks noGrp="1"/>
          </p:cNvSpPr>
          <p:nvPr>
            <p:ph type="title"/>
          </p:nvPr>
        </p:nvSpPr>
        <p:spPr/>
        <p:txBody>
          <a:bodyPr/>
          <a:lstStyle/>
          <a:p>
            <a:r>
              <a:rPr lang="sv-SE" dirty="0"/>
              <a:t>Alt 2 Laget runt</a:t>
            </a:r>
          </a:p>
        </p:txBody>
      </p:sp>
      <p:sp>
        <p:nvSpPr>
          <p:cNvPr id="3" name="Platshållare för innehåll 2">
            <a:extLst>
              <a:ext uri="{FF2B5EF4-FFF2-40B4-BE49-F238E27FC236}">
                <a16:creationId xmlns:a16="http://schemas.microsoft.com/office/drawing/2014/main" id="{AF6148F9-A53B-4909-8982-A5FA95754347}"/>
              </a:ext>
            </a:extLst>
          </p:cNvPr>
          <p:cNvSpPr>
            <a:spLocks noGrp="1"/>
          </p:cNvSpPr>
          <p:nvPr>
            <p:ph idx="1"/>
          </p:nvPr>
        </p:nvSpPr>
        <p:spPr>
          <a:xfrm>
            <a:off x="971549" y="1251169"/>
            <a:ext cx="4897443" cy="2692857"/>
          </a:xfrm>
        </p:spPr>
        <p:txBody>
          <a:bodyPr/>
          <a:lstStyle/>
          <a:p>
            <a:r>
              <a:rPr lang="sv-SE" dirty="0"/>
              <a:t>Gå laget runt och låt var och en säga en idé var tills alla idéer är slut. </a:t>
            </a:r>
          </a:p>
          <a:p>
            <a:r>
              <a:rPr lang="sv-SE" dirty="0"/>
              <a:t>Någon antecknar dem på en </a:t>
            </a:r>
            <a:r>
              <a:rPr lang="sv-SE" dirty="0" err="1"/>
              <a:t>whiteboard</a:t>
            </a:r>
            <a:r>
              <a:rPr lang="sv-SE" dirty="0"/>
              <a:t> eller en digital </a:t>
            </a:r>
            <a:r>
              <a:rPr lang="sv-SE" dirty="0" err="1"/>
              <a:t>whiteboard</a:t>
            </a:r>
            <a:r>
              <a:rPr lang="sv-SE" dirty="0"/>
              <a:t>. </a:t>
            </a:r>
          </a:p>
          <a:p>
            <a:r>
              <a:rPr lang="sv-SE" dirty="0"/>
              <a:t>Be alla kolla igenom att alla idéer på listorna har kommit med. </a:t>
            </a:r>
          </a:p>
        </p:txBody>
      </p:sp>
      <p:sp>
        <p:nvSpPr>
          <p:cNvPr id="5" name="Underrubrik 4">
            <a:extLst>
              <a:ext uri="{FF2B5EF4-FFF2-40B4-BE49-F238E27FC236}">
                <a16:creationId xmlns:a16="http://schemas.microsoft.com/office/drawing/2014/main" id="{9695693B-C5B4-475B-BB06-FEFE40344FD0}"/>
              </a:ext>
            </a:extLst>
          </p:cNvPr>
          <p:cNvSpPr>
            <a:spLocks noGrp="1"/>
          </p:cNvSpPr>
          <p:nvPr>
            <p:ph type="subTitle" idx="10"/>
          </p:nvPr>
        </p:nvSpPr>
        <p:spPr/>
        <p:txBody>
          <a:bodyPr/>
          <a:lstStyle/>
          <a:p>
            <a:endParaRPr lang="sv-SE"/>
          </a:p>
        </p:txBody>
      </p:sp>
      <p:pic>
        <p:nvPicPr>
          <p:cNvPr id="6" name="Bild 5" descr="Användare">
            <a:extLst>
              <a:ext uri="{FF2B5EF4-FFF2-40B4-BE49-F238E27FC236}">
                <a16:creationId xmlns:a16="http://schemas.microsoft.com/office/drawing/2014/main" id="{E91479E5-0592-4A74-A0B5-40E79E27C20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028526" y="2683012"/>
            <a:ext cx="652265" cy="652265"/>
          </a:xfrm>
          <a:prstGeom prst="rect">
            <a:avLst/>
          </a:prstGeom>
        </p:spPr>
      </p:pic>
      <p:pic>
        <p:nvPicPr>
          <p:cNvPr id="8" name="Bild 7" descr="Manlig profil">
            <a:extLst>
              <a:ext uri="{FF2B5EF4-FFF2-40B4-BE49-F238E27FC236}">
                <a16:creationId xmlns:a16="http://schemas.microsoft.com/office/drawing/2014/main" id="{2B57EF12-ED36-4A5F-89AD-4820B5AF1C1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376260" y="2356879"/>
            <a:ext cx="652265" cy="652265"/>
          </a:xfrm>
          <a:prstGeom prst="rect">
            <a:avLst/>
          </a:prstGeom>
        </p:spPr>
      </p:pic>
      <p:pic>
        <p:nvPicPr>
          <p:cNvPr id="10" name="Bild 9" descr="Kvinnlig profil">
            <a:extLst>
              <a:ext uri="{FF2B5EF4-FFF2-40B4-BE49-F238E27FC236}">
                <a16:creationId xmlns:a16="http://schemas.microsoft.com/office/drawing/2014/main" id="{E5B44F91-461E-4B7C-93D7-6993971A758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295376" y="1663053"/>
            <a:ext cx="652265" cy="652265"/>
          </a:xfrm>
          <a:prstGeom prst="rect">
            <a:avLst/>
          </a:prstGeom>
        </p:spPr>
      </p:pic>
      <p:pic>
        <p:nvPicPr>
          <p:cNvPr id="11" name="Bild 10" descr="Användare">
            <a:extLst>
              <a:ext uri="{FF2B5EF4-FFF2-40B4-BE49-F238E27FC236}">
                <a16:creationId xmlns:a16="http://schemas.microsoft.com/office/drawing/2014/main" id="{D6B74E58-73E5-4F2D-84F6-14294C2D1F8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638497" y="1628676"/>
            <a:ext cx="652265" cy="652265"/>
          </a:xfrm>
          <a:prstGeom prst="rect">
            <a:avLst/>
          </a:prstGeom>
        </p:spPr>
      </p:pic>
      <p:pic>
        <p:nvPicPr>
          <p:cNvPr id="12" name="Bild 11" descr="Manlig profil">
            <a:extLst>
              <a:ext uri="{FF2B5EF4-FFF2-40B4-BE49-F238E27FC236}">
                <a16:creationId xmlns:a16="http://schemas.microsoft.com/office/drawing/2014/main" id="{A450C0EA-E878-4CDD-ACE1-650AB66B9C9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989560" y="1386581"/>
            <a:ext cx="652265" cy="652265"/>
          </a:xfrm>
          <a:prstGeom prst="rect">
            <a:avLst/>
          </a:prstGeom>
        </p:spPr>
      </p:pic>
      <p:pic>
        <p:nvPicPr>
          <p:cNvPr id="13" name="Bild 12" descr="Kvinnlig profil">
            <a:extLst>
              <a:ext uri="{FF2B5EF4-FFF2-40B4-BE49-F238E27FC236}">
                <a16:creationId xmlns:a16="http://schemas.microsoft.com/office/drawing/2014/main" id="{4ED70266-5349-4A10-83F2-C636CE6059FF}"/>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641825" y="2315318"/>
            <a:ext cx="652265" cy="652265"/>
          </a:xfrm>
          <a:prstGeom prst="rect">
            <a:avLst/>
          </a:prstGeom>
        </p:spPr>
      </p:pic>
    </p:spTree>
    <p:extLst>
      <p:ext uri="{BB962C8B-B14F-4D97-AF65-F5344CB8AC3E}">
        <p14:creationId xmlns:p14="http://schemas.microsoft.com/office/powerpoint/2010/main" val="4129014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14EF11-B7A3-4C01-BB6A-D04DCEE6837F}"/>
              </a:ext>
            </a:extLst>
          </p:cNvPr>
          <p:cNvSpPr>
            <a:spLocks noGrp="1"/>
          </p:cNvSpPr>
          <p:nvPr>
            <p:ph type="title"/>
          </p:nvPr>
        </p:nvSpPr>
        <p:spPr/>
        <p:txBody>
          <a:bodyPr/>
          <a:lstStyle/>
          <a:p>
            <a:r>
              <a:rPr lang="sv-SE" dirty="0"/>
              <a:t>Steg 4 </a:t>
            </a:r>
          </a:p>
        </p:txBody>
      </p:sp>
      <p:sp>
        <p:nvSpPr>
          <p:cNvPr id="3" name="Platshållare för innehåll 2">
            <a:extLst>
              <a:ext uri="{FF2B5EF4-FFF2-40B4-BE49-F238E27FC236}">
                <a16:creationId xmlns:a16="http://schemas.microsoft.com/office/drawing/2014/main" id="{3CBD724A-0772-43AC-A6A3-254F1DA09460}"/>
              </a:ext>
            </a:extLst>
          </p:cNvPr>
          <p:cNvSpPr>
            <a:spLocks noGrp="1"/>
          </p:cNvSpPr>
          <p:nvPr>
            <p:ph idx="1"/>
          </p:nvPr>
        </p:nvSpPr>
        <p:spPr>
          <a:xfrm>
            <a:off x="971549" y="1251169"/>
            <a:ext cx="7317523" cy="2692857"/>
          </a:xfrm>
        </p:spPr>
        <p:txBody>
          <a:bodyPr/>
          <a:lstStyle/>
          <a:p>
            <a:r>
              <a:rPr lang="sv-SE" dirty="0"/>
              <a:t>Titta tillsammans på alla idéer.</a:t>
            </a:r>
          </a:p>
          <a:p>
            <a:r>
              <a:rPr lang="sv-SE" dirty="0"/>
              <a:t>Lägg gärna ihop dem som liknar varandra </a:t>
            </a:r>
          </a:p>
          <a:p>
            <a:r>
              <a:rPr lang="sv-SE" dirty="0"/>
              <a:t>Bestäm vilka idéer som ni vill titta vidare på, undersök dem mer noga, utgå ifrån fakta. Detta kan bli uppgifter för några gruppmedlemmar till nästa gång. </a:t>
            </a:r>
          </a:p>
          <a:p>
            <a:r>
              <a:rPr lang="sv-SE" dirty="0"/>
              <a:t>När ni har tillräckligt med fakta och underlag prioritera hur ni vill gå vidare. </a:t>
            </a:r>
          </a:p>
        </p:txBody>
      </p:sp>
      <p:sp>
        <p:nvSpPr>
          <p:cNvPr id="5" name="Underrubrik 4">
            <a:extLst>
              <a:ext uri="{FF2B5EF4-FFF2-40B4-BE49-F238E27FC236}">
                <a16:creationId xmlns:a16="http://schemas.microsoft.com/office/drawing/2014/main" id="{BC7C0964-B228-4606-8AB9-84CB87A6F1FB}"/>
              </a:ext>
            </a:extLst>
          </p:cNvPr>
          <p:cNvSpPr>
            <a:spLocks noGrp="1"/>
          </p:cNvSpPr>
          <p:nvPr>
            <p:ph type="subTitle" idx="10"/>
          </p:nvPr>
        </p:nvSpPr>
        <p:spPr/>
        <p:txBody>
          <a:bodyPr/>
          <a:lstStyle/>
          <a:p>
            <a:endParaRPr lang="sv-SE"/>
          </a:p>
        </p:txBody>
      </p:sp>
      <p:pic>
        <p:nvPicPr>
          <p:cNvPr id="7" name="Bild 6" descr="Venndiagram">
            <a:extLst>
              <a:ext uri="{FF2B5EF4-FFF2-40B4-BE49-F238E27FC236}">
                <a16:creationId xmlns:a16="http://schemas.microsoft.com/office/drawing/2014/main" id="{A7D87D28-1B60-4114-AC00-B9C0B4EDF9E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34806" y="493576"/>
            <a:ext cx="1515183" cy="1515183"/>
          </a:xfrm>
          <a:prstGeom prst="rect">
            <a:avLst/>
          </a:prstGeom>
        </p:spPr>
      </p:pic>
    </p:spTree>
    <p:extLst>
      <p:ext uri="{BB962C8B-B14F-4D97-AF65-F5344CB8AC3E}">
        <p14:creationId xmlns:p14="http://schemas.microsoft.com/office/powerpoint/2010/main" val="859173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B337D8-AEA9-4CB7-8DA9-E5FC33181CE4}"/>
              </a:ext>
            </a:extLst>
          </p:cNvPr>
          <p:cNvSpPr>
            <a:spLocks noGrp="1"/>
          </p:cNvSpPr>
          <p:nvPr>
            <p:ph type="ctrTitle"/>
          </p:nvPr>
        </p:nvSpPr>
        <p:spPr/>
        <p:txBody>
          <a:bodyPr/>
          <a:lstStyle/>
          <a:p>
            <a:endParaRPr lang="sv-SE"/>
          </a:p>
        </p:txBody>
      </p:sp>
      <p:sp>
        <p:nvSpPr>
          <p:cNvPr id="3" name="Underrubrik 2">
            <a:extLst>
              <a:ext uri="{FF2B5EF4-FFF2-40B4-BE49-F238E27FC236}">
                <a16:creationId xmlns:a16="http://schemas.microsoft.com/office/drawing/2014/main" id="{F8C67A47-D04A-4E26-9DF5-6263BC12A26E}"/>
              </a:ext>
            </a:extLst>
          </p:cNvPr>
          <p:cNvSpPr>
            <a:spLocks noGrp="1"/>
          </p:cNvSpPr>
          <p:nvPr>
            <p:ph type="subTitle" idx="10"/>
          </p:nvPr>
        </p:nvSpPr>
        <p:spPr/>
        <p:txBody>
          <a:bodyPr/>
          <a:lstStyle/>
          <a:p>
            <a:endParaRPr lang="sv-SE"/>
          </a:p>
        </p:txBody>
      </p:sp>
    </p:spTree>
    <p:extLst>
      <p:ext uri="{BB962C8B-B14F-4D97-AF65-F5344CB8AC3E}">
        <p14:creationId xmlns:p14="http://schemas.microsoft.com/office/powerpoint/2010/main" val="1429827560"/>
      </p:ext>
    </p:extLst>
  </p:cSld>
  <p:clrMapOvr>
    <a:masterClrMapping/>
  </p:clrMapOvr>
</p:sld>
</file>

<file path=ppt/theme/theme1.xml><?xml version="1.0" encoding="utf-8"?>
<a:theme xmlns:a="http://schemas.openxmlformats.org/drawingml/2006/main" name="16_9_Presentation">
  <a:themeElements>
    <a:clrScheme name="Region Blekinge">
      <a:dk1>
        <a:sysClr val="windowText" lastClr="000000"/>
      </a:dk1>
      <a:lt1>
        <a:sysClr val="window" lastClr="FFFFFF"/>
      </a:lt1>
      <a:dk2>
        <a:srgbClr val="003D7C"/>
      </a:dk2>
      <a:lt2>
        <a:srgbClr val="FFFFFF"/>
      </a:lt2>
      <a:accent1>
        <a:srgbClr val="00A6E2"/>
      </a:accent1>
      <a:accent2>
        <a:srgbClr val="003D7C"/>
      </a:accent2>
      <a:accent3>
        <a:srgbClr val="98C21D"/>
      </a:accent3>
      <a:accent4>
        <a:srgbClr val="2D934F"/>
      </a:accent4>
      <a:accent5>
        <a:srgbClr val="D7007F"/>
      </a:accent5>
      <a:accent6>
        <a:srgbClr val="F18700"/>
      </a:accent6>
      <a:hlink>
        <a:srgbClr val="6E368C"/>
      </a:hlink>
      <a:folHlink>
        <a:srgbClr val="E31836"/>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potx" id="{3A6B94AB-9AC6-493E-B36B-B750673A9344}" vid="{6AD9B554-5742-433C-BC9E-516D400D925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A27ED78B4867F4BBDC0A4F1B3669B0E" ma:contentTypeVersion="1" ma:contentTypeDescription="Skapa ett nytt dokument." ma:contentTypeScope="" ma:versionID="045d4ebd1f1d191093f422a57c751351">
  <xsd:schema xmlns:xsd="http://www.w3.org/2001/XMLSchema" xmlns:xs="http://www.w3.org/2001/XMLSchema" xmlns:p="http://schemas.microsoft.com/office/2006/metadata/properties" xmlns:ns2="001765b0-6213-4853-a53c-6f8706b365b3" targetNamespace="http://schemas.microsoft.com/office/2006/metadata/properties" ma:root="true" ma:fieldsID="4564432af5fcf0b6961777c4925ac02c" ns2:_="">
    <xsd:import namespace="001765b0-6213-4853-a53c-6f8706b365b3"/>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1765b0-6213-4853-a53c-6f8706b365b3"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A4F951C-87F6-45B1-915D-F36F60CB627D}"/>
</file>

<file path=customXml/itemProps2.xml><?xml version="1.0" encoding="utf-8"?>
<ds:datastoreItem xmlns:ds="http://schemas.openxmlformats.org/officeDocument/2006/customXml" ds:itemID="{1FBCECB1-7D77-422C-882E-714F16CDDADD}"/>
</file>

<file path=customXml/itemProps3.xml><?xml version="1.0" encoding="utf-8"?>
<ds:datastoreItem xmlns:ds="http://schemas.openxmlformats.org/officeDocument/2006/customXml" ds:itemID="{3CBAA319-2705-435B-A37E-BC50995925C3}"/>
</file>

<file path=docProps/app.xml><?xml version="1.0" encoding="utf-8"?>
<Properties xmlns="http://schemas.openxmlformats.org/officeDocument/2006/extended-properties" xmlns:vt="http://schemas.openxmlformats.org/officeDocument/2006/docPropsVTypes">
  <Template>blank</Template>
  <TotalTime>262</TotalTime>
  <Words>393</Words>
  <Application>Microsoft Office PowerPoint</Application>
  <PresentationFormat>Bildspel på skärmen (16:9)</PresentationFormat>
  <Paragraphs>27</Paragraphs>
  <Slides>10</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10</vt:i4>
      </vt:variant>
    </vt:vector>
  </HeadingPairs>
  <TitlesOfParts>
    <vt:vector size="14" baseType="lpstr">
      <vt:lpstr>Arial</vt:lpstr>
      <vt:lpstr>Calibri</vt:lpstr>
      <vt:lpstr>Corbel</vt:lpstr>
      <vt:lpstr>16_9_Presentation</vt:lpstr>
      <vt:lpstr>Brainstorming  – ett sätt att generera idéer</vt:lpstr>
      <vt:lpstr>Att generera idéer</vt:lpstr>
      <vt:lpstr>Steg 1</vt:lpstr>
      <vt:lpstr>Steg 2</vt:lpstr>
      <vt:lpstr>Steg 3 </vt:lpstr>
      <vt:lpstr>Alt 1 Popcorn</vt:lpstr>
      <vt:lpstr>Alt 2 Laget runt</vt:lpstr>
      <vt:lpstr>Steg 4 </vt:lpstr>
      <vt:lpstr>PowerPoint-presentation</vt:lpstr>
      <vt:lpstr>PowerPoint-presentation</vt:lpstr>
    </vt:vector>
  </TitlesOfParts>
  <Company>Landstinget Blekinge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Brainstorming  – ett sätt att generera idéer</dc:title>
  <dc:creator>Apelman, Inga-Lisa</dc:creator>
  <cp:lastModifiedBy>Apelman, Inga-Lisa</cp:lastModifiedBy>
  <cp:revision>1</cp:revision>
  <dcterms:created xsi:type="dcterms:W3CDTF">2021-03-05T08:53:23Z</dcterms:created>
  <dcterms:modified xsi:type="dcterms:W3CDTF">2021-03-05T13:25:54Z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pråk">
    <vt:lpwstr>Svenska (Sverige)</vt:lpwstr>
  </property>
  <property fmtid="{D5CDD505-2E9C-101B-9397-08002B2CF9AE}" pid="3" name="MSIP_Label_fbac6341-7359-42b1-877b-46cac6ea067b_Enabled">
    <vt:lpwstr>True</vt:lpwstr>
  </property>
  <property fmtid="{D5CDD505-2E9C-101B-9397-08002B2CF9AE}" pid="4" name="MSIP_Label_fbac6341-7359-42b1-877b-46cac6ea067b_SiteId">
    <vt:lpwstr>b864d79d-1d58-48a3-b396-10684dbf5445</vt:lpwstr>
  </property>
  <property fmtid="{D5CDD505-2E9C-101B-9397-08002B2CF9AE}" pid="5" name="MSIP_Label_fbac6341-7359-42b1-877b-46cac6ea067b_Owner">
    <vt:lpwstr>inga-lisa.apelman@regionblekinge.se</vt:lpwstr>
  </property>
  <property fmtid="{D5CDD505-2E9C-101B-9397-08002B2CF9AE}" pid="6" name="MSIP_Label_fbac6341-7359-42b1-877b-46cac6ea067b_SetDate">
    <vt:lpwstr>2021-03-05T08:59:54.4119166Z</vt:lpwstr>
  </property>
  <property fmtid="{D5CDD505-2E9C-101B-9397-08002B2CF9AE}" pid="7" name="MSIP_Label_fbac6341-7359-42b1-877b-46cac6ea067b_Name">
    <vt:lpwstr>Intern</vt:lpwstr>
  </property>
  <property fmtid="{D5CDD505-2E9C-101B-9397-08002B2CF9AE}" pid="8" name="MSIP_Label_fbac6341-7359-42b1-877b-46cac6ea067b_Application">
    <vt:lpwstr>Microsoft Azure Information Protection</vt:lpwstr>
  </property>
  <property fmtid="{D5CDD505-2E9C-101B-9397-08002B2CF9AE}" pid="9" name="MSIP_Label_fbac6341-7359-42b1-877b-46cac6ea067b_ActionId">
    <vt:lpwstr>d8467129-5b0c-4d81-b3d5-418ab0393794</vt:lpwstr>
  </property>
  <property fmtid="{D5CDD505-2E9C-101B-9397-08002B2CF9AE}" pid="10" name="MSIP_Label_fbac6341-7359-42b1-877b-46cac6ea067b_Extended_MSFT_Method">
    <vt:lpwstr>Automatic</vt:lpwstr>
  </property>
  <property fmtid="{D5CDD505-2E9C-101B-9397-08002B2CF9AE}" pid="11" name="Sensitivity">
    <vt:lpwstr>Intern</vt:lpwstr>
  </property>
  <property fmtid="{D5CDD505-2E9C-101B-9397-08002B2CF9AE}" pid="12" name="ContentTypeId">
    <vt:lpwstr>0x010100BA27ED78B4867F4BBDC0A4F1B3669B0E</vt:lpwstr>
  </property>
</Properties>
</file>