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8"/>
  </p:notesMasterIdLst>
  <p:sldIdLst>
    <p:sldId id="260" r:id="rId2"/>
    <p:sldId id="262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3" r:id="rId16"/>
    <p:sldId id="265" r:id="rId17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2416A-8BED-41A0-B323-E45EE9F08920}" v="25" dt="2021-02-25T08:29:18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031" autoAdjust="0"/>
  </p:normalViewPr>
  <p:slideViewPr>
    <p:cSldViewPr snapToGrid="0" snapToObjects="1">
      <p:cViewPr varScale="1">
        <p:scale>
          <a:sx n="113" d="100"/>
          <a:sy n="113" d="100"/>
        </p:scale>
        <p:origin x="108" y="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elman, Inga-Lisa" userId="a48ee354-1745-40a3-86c2-de2c96a1f741" providerId="ADAL" clId="{3762416A-8BED-41A0-B323-E45EE9F08920}"/>
    <pc:docChg chg="undo custSel addSld modSld sldOrd">
      <pc:chgData name="Apelman, Inga-Lisa" userId="a48ee354-1745-40a3-86c2-de2c96a1f741" providerId="ADAL" clId="{3762416A-8BED-41A0-B323-E45EE9F08920}" dt="2021-02-25T08:30:14.925" v="1101" actId="1076"/>
      <pc:docMkLst>
        <pc:docMk/>
      </pc:docMkLst>
      <pc:sldChg chg="addSp modSp mod">
        <pc:chgData name="Apelman, Inga-Lisa" userId="a48ee354-1745-40a3-86c2-de2c96a1f741" providerId="ADAL" clId="{3762416A-8BED-41A0-B323-E45EE9F08920}" dt="2021-02-25T08:06:15.698" v="118" actId="1076"/>
        <pc:sldMkLst>
          <pc:docMk/>
          <pc:sldMk cId="1192165947" sldId="270"/>
        </pc:sldMkLst>
        <pc:spChg chg="mod">
          <ac:chgData name="Apelman, Inga-Lisa" userId="a48ee354-1745-40a3-86c2-de2c96a1f741" providerId="ADAL" clId="{3762416A-8BED-41A0-B323-E45EE9F08920}" dt="2021-02-25T08:04:17.201" v="100" actId="20577"/>
          <ac:spMkLst>
            <pc:docMk/>
            <pc:sldMk cId="1192165947" sldId="270"/>
            <ac:spMk id="3" creationId="{DBDEFB04-CA76-4CA9-B36F-24FBFC85F92D}"/>
          </ac:spMkLst>
        </pc:spChg>
        <pc:spChg chg="add mod ord">
          <ac:chgData name="Apelman, Inga-Lisa" userId="a48ee354-1745-40a3-86c2-de2c96a1f741" providerId="ADAL" clId="{3762416A-8BED-41A0-B323-E45EE9F08920}" dt="2021-02-25T08:05:28.552" v="107" actId="1076"/>
          <ac:spMkLst>
            <pc:docMk/>
            <pc:sldMk cId="1192165947" sldId="270"/>
            <ac:spMk id="5" creationId="{5C5F4091-6C96-47CF-ACFB-11BC96119E54}"/>
          </ac:spMkLst>
        </pc:spChg>
        <pc:spChg chg="add mod ord">
          <ac:chgData name="Apelman, Inga-Lisa" userId="a48ee354-1745-40a3-86c2-de2c96a1f741" providerId="ADAL" clId="{3762416A-8BED-41A0-B323-E45EE9F08920}" dt="2021-02-25T08:06:00.398" v="115" actId="14100"/>
          <ac:spMkLst>
            <pc:docMk/>
            <pc:sldMk cId="1192165947" sldId="270"/>
            <ac:spMk id="6" creationId="{A057296E-05E9-4705-BB06-A7B5F488508E}"/>
          </ac:spMkLst>
        </pc:spChg>
        <pc:spChg chg="add mod ord">
          <ac:chgData name="Apelman, Inga-Lisa" userId="a48ee354-1745-40a3-86c2-de2c96a1f741" providerId="ADAL" clId="{3762416A-8BED-41A0-B323-E45EE9F08920}" dt="2021-02-25T08:05:25.939" v="106" actId="1076"/>
          <ac:spMkLst>
            <pc:docMk/>
            <pc:sldMk cId="1192165947" sldId="270"/>
            <ac:spMk id="7" creationId="{9868D72C-77C9-421B-850A-B0A32C5413D9}"/>
          </ac:spMkLst>
        </pc:spChg>
        <pc:spChg chg="add mod ord">
          <ac:chgData name="Apelman, Inga-Lisa" userId="a48ee354-1745-40a3-86c2-de2c96a1f741" providerId="ADAL" clId="{3762416A-8BED-41A0-B323-E45EE9F08920}" dt="2021-02-25T08:05:43.534" v="112" actId="1076"/>
          <ac:spMkLst>
            <pc:docMk/>
            <pc:sldMk cId="1192165947" sldId="270"/>
            <ac:spMk id="8" creationId="{DC313D3B-06E9-4611-B70C-1FD2D19D9871}"/>
          </ac:spMkLst>
        </pc:spChg>
        <pc:spChg chg="add mod ord">
          <ac:chgData name="Apelman, Inga-Lisa" userId="a48ee354-1745-40a3-86c2-de2c96a1f741" providerId="ADAL" clId="{3762416A-8BED-41A0-B323-E45EE9F08920}" dt="2021-02-25T08:06:00.398" v="115" actId="14100"/>
          <ac:spMkLst>
            <pc:docMk/>
            <pc:sldMk cId="1192165947" sldId="270"/>
            <ac:spMk id="9" creationId="{4AB44BCD-A333-4B48-A859-C0BA1FEF028C}"/>
          </ac:spMkLst>
        </pc:spChg>
        <pc:spChg chg="add mod ord">
          <ac:chgData name="Apelman, Inga-Lisa" userId="a48ee354-1745-40a3-86c2-de2c96a1f741" providerId="ADAL" clId="{3762416A-8BED-41A0-B323-E45EE9F08920}" dt="2021-02-25T08:05:31.841" v="108" actId="1076"/>
          <ac:spMkLst>
            <pc:docMk/>
            <pc:sldMk cId="1192165947" sldId="270"/>
            <ac:spMk id="10" creationId="{188DDFB2-BED0-4D9B-A6BD-A52C2254B909}"/>
          </ac:spMkLst>
        </pc:spChg>
        <pc:spChg chg="add mod ord">
          <ac:chgData name="Apelman, Inga-Lisa" userId="a48ee354-1745-40a3-86c2-de2c96a1f741" providerId="ADAL" clId="{3762416A-8BED-41A0-B323-E45EE9F08920}" dt="2021-02-25T08:05:48.905" v="114" actId="1076"/>
          <ac:spMkLst>
            <pc:docMk/>
            <pc:sldMk cId="1192165947" sldId="270"/>
            <ac:spMk id="11" creationId="{EEA2964C-212B-435F-8943-A193A26A9215}"/>
          </ac:spMkLst>
        </pc:spChg>
        <pc:spChg chg="add mod ord">
          <ac:chgData name="Apelman, Inga-Lisa" userId="a48ee354-1745-40a3-86c2-de2c96a1f741" providerId="ADAL" clId="{3762416A-8BED-41A0-B323-E45EE9F08920}" dt="2021-02-25T08:06:15.698" v="118" actId="1076"/>
          <ac:spMkLst>
            <pc:docMk/>
            <pc:sldMk cId="1192165947" sldId="270"/>
            <ac:spMk id="12" creationId="{B5017E1F-FC4D-49AA-9267-3F31C1060D7A}"/>
          </ac:spMkLst>
        </pc:spChg>
        <pc:spChg chg="add mod ord">
          <ac:chgData name="Apelman, Inga-Lisa" userId="a48ee354-1745-40a3-86c2-de2c96a1f741" providerId="ADAL" clId="{3762416A-8BED-41A0-B323-E45EE9F08920}" dt="2021-02-25T08:06:00.398" v="115" actId="14100"/>
          <ac:spMkLst>
            <pc:docMk/>
            <pc:sldMk cId="1192165947" sldId="270"/>
            <ac:spMk id="13" creationId="{D8425A46-3A84-4886-9D48-749A3002DA24}"/>
          </ac:spMkLst>
        </pc:spChg>
        <pc:spChg chg="add mod">
          <ac:chgData name="Apelman, Inga-Lisa" userId="a48ee354-1745-40a3-86c2-de2c96a1f741" providerId="ADAL" clId="{3762416A-8BED-41A0-B323-E45EE9F08920}" dt="2021-02-25T08:05:21.194" v="105" actId="1076"/>
          <ac:spMkLst>
            <pc:docMk/>
            <pc:sldMk cId="1192165947" sldId="270"/>
            <ac:spMk id="15" creationId="{58048C34-7833-4331-AC4C-BD21DB729330}"/>
          </ac:spMkLst>
        </pc:spChg>
        <pc:spChg chg="add mod">
          <ac:chgData name="Apelman, Inga-Lisa" userId="a48ee354-1745-40a3-86c2-de2c96a1f741" providerId="ADAL" clId="{3762416A-8BED-41A0-B323-E45EE9F08920}" dt="2021-02-25T08:06:06.489" v="117" actId="1076"/>
          <ac:spMkLst>
            <pc:docMk/>
            <pc:sldMk cId="1192165947" sldId="270"/>
            <ac:spMk id="16" creationId="{7A3EDD1E-1902-4268-9628-44AE5C3F3995}"/>
          </ac:spMkLst>
        </pc:spChg>
        <pc:spChg chg="add mod">
          <ac:chgData name="Apelman, Inga-Lisa" userId="a48ee354-1745-40a3-86c2-de2c96a1f741" providerId="ADAL" clId="{3762416A-8BED-41A0-B323-E45EE9F08920}" dt="2021-02-25T08:06:06.489" v="117" actId="1076"/>
          <ac:spMkLst>
            <pc:docMk/>
            <pc:sldMk cId="1192165947" sldId="270"/>
            <ac:spMk id="17" creationId="{0C07C8BA-068A-436E-96D2-4317CC86A04A}"/>
          </ac:spMkLst>
        </pc:spChg>
        <pc:spChg chg="add mod">
          <ac:chgData name="Apelman, Inga-Lisa" userId="a48ee354-1745-40a3-86c2-de2c96a1f741" providerId="ADAL" clId="{3762416A-8BED-41A0-B323-E45EE9F08920}" dt="2021-02-25T08:06:06.489" v="117" actId="1076"/>
          <ac:spMkLst>
            <pc:docMk/>
            <pc:sldMk cId="1192165947" sldId="270"/>
            <ac:spMk id="18" creationId="{88BFB838-18D2-4058-9E0F-23D57DDB0D50}"/>
          </ac:spMkLst>
        </pc:spChg>
        <pc:picChg chg="add mod">
          <ac:chgData name="Apelman, Inga-Lisa" userId="a48ee354-1745-40a3-86c2-de2c96a1f741" providerId="ADAL" clId="{3762416A-8BED-41A0-B323-E45EE9F08920}" dt="2021-02-25T08:05:17.620" v="104" actId="1076"/>
          <ac:picMkLst>
            <pc:docMk/>
            <pc:sldMk cId="1192165947" sldId="270"/>
            <ac:picMk id="14" creationId="{6E10F053-3B37-4A55-986E-202549CAC02B}"/>
          </ac:picMkLst>
        </pc:picChg>
      </pc:sldChg>
      <pc:sldChg chg="addSp modSp add mod">
        <pc:chgData name="Apelman, Inga-Lisa" userId="a48ee354-1745-40a3-86c2-de2c96a1f741" providerId="ADAL" clId="{3762416A-8BED-41A0-B323-E45EE9F08920}" dt="2021-02-25T08:11:26.466" v="393" actId="1076"/>
        <pc:sldMkLst>
          <pc:docMk/>
          <pc:sldMk cId="2442325102" sldId="271"/>
        </pc:sldMkLst>
        <pc:spChg chg="mod">
          <ac:chgData name="Apelman, Inga-Lisa" userId="a48ee354-1745-40a3-86c2-de2c96a1f741" providerId="ADAL" clId="{3762416A-8BED-41A0-B323-E45EE9F08920}" dt="2021-02-25T08:07:12.530" v="200" actId="20577"/>
          <ac:spMkLst>
            <pc:docMk/>
            <pc:sldMk cId="2442325102" sldId="271"/>
            <ac:spMk id="2" creationId="{1ACA59C8-556E-4AC5-A807-FE55EECA13B6}"/>
          </ac:spMkLst>
        </pc:spChg>
        <pc:spChg chg="mod">
          <ac:chgData name="Apelman, Inga-Lisa" userId="a48ee354-1745-40a3-86c2-de2c96a1f741" providerId="ADAL" clId="{3762416A-8BED-41A0-B323-E45EE9F08920}" dt="2021-02-25T08:07:37.658" v="279" actId="20577"/>
          <ac:spMkLst>
            <pc:docMk/>
            <pc:sldMk cId="2442325102" sldId="271"/>
            <ac:spMk id="3" creationId="{DBDEFB04-CA76-4CA9-B36F-24FBFC85F92D}"/>
          </ac:spMkLst>
        </pc:spChg>
        <pc:spChg chg="mod">
          <ac:chgData name="Apelman, Inga-Lisa" userId="a48ee354-1745-40a3-86c2-de2c96a1f741" providerId="ADAL" clId="{3762416A-8BED-41A0-B323-E45EE9F08920}" dt="2021-02-25T08:11:22.148" v="392" actId="1076"/>
          <ac:spMkLst>
            <pc:docMk/>
            <pc:sldMk cId="2442325102" sldId="271"/>
            <ac:spMk id="4" creationId="{8AD553C7-35DA-4343-AFD8-47D91ED264B2}"/>
          </ac:spMkLst>
        </pc:spChg>
        <pc:spChg chg="add mod">
          <ac:chgData name="Apelman, Inga-Lisa" userId="a48ee354-1745-40a3-86c2-de2c96a1f741" providerId="ADAL" clId="{3762416A-8BED-41A0-B323-E45EE9F08920}" dt="2021-02-25T08:08:28.693" v="289" actId="1076"/>
          <ac:spMkLst>
            <pc:docMk/>
            <pc:sldMk cId="2442325102" sldId="271"/>
            <ac:spMk id="19" creationId="{7D89B325-70B6-4C6B-95F2-CCC0EAF0795E}"/>
          </ac:spMkLst>
        </pc:spChg>
        <pc:spChg chg="add mod">
          <ac:chgData name="Apelman, Inga-Lisa" userId="a48ee354-1745-40a3-86c2-de2c96a1f741" providerId="ADAL" clId="{3762416A-8BED-41A0-B323-E45EE9F08920}" dt="2021-02-25T08:08:53.651" v="320" actId="1076"/>
          <ac:spMkLst>
            <pc:docMk/>
            <pc:sldMk cId="2442325102" sldId="271"/>
            <ac:spMk id="20" creationId="{19457BE2-87F3-4183-BD61-F8ED4913855F}"/>
          </ac:spMkLst>
        </pc:spChg>
        <pc:spChg chg="add mod">
          <ac:chgData name="Apelman, Inga-Lisa" userId="a48ee354-1745-40a3-86c2-de2c96a1f741" providerId="ADAL" clId="{3762416A-8BED-41A0-B323-E45EE9F08920}" dt="2021-02-25T08:09:59.910" v="343" actId="1076"/>
          <ac:spMkLst>
            <pc:docMk/>
            <pc:sldMk cId="2442325102" sldId="271"/>
            <ac:spMk id="21" creationId="{995D1A1F-9720-41FB-8443-6869B9B620B6}"/>
          </ac:spMkLst>
        </pc:spChg>
        <pc:spChg chg="add mod">
          <ac:chgData name="Apelman, Inga-Lisa" userId="a48ee354-1745-40a3-86c2-de2c96a1f741" providerId="ADAL" clId="{3762416A-8BED-41A0-B323-E45EE9F08920}" dt="2021-02-25T08:11:12.320" v="390" actId="1076"/>
          <ac:spMkLst>
            <pc:docMk/>
            <pc:sldMk cId="2442325102" sldId="271"/>
            <ac:spMk id="22" creationId="{30C1FA9A-CBD5-4040-8E98-496553ED0392}"/>
          </ac:spMkLst>
        </pc:spChg>
        <pc:spChg chg="add mod">
          <ac:chgData name="Apelman, Inga-Lisa" userId="a48ee354-1745-40a3-86c2-de2c96a1f741" providerId="ADAL" clId="{3762416A-8BED-41A0-B323-E45EE9F08920}" dt="2021-02-25T08:11:26.466" v="393" actId="1076"/>
          <ac:spMkLst>
            <pc:docMk/>
            <pc:sldMk cId="2442325102" sldId="271"/>
            <ac:spMk id="23" creationId="{869E0D03-A3DD-4FDF-83F0-3E6B860EBE8C}"/>
          </ac:spMkLst>
        </pc:spChg>
      </pc:sldChg>
      <pc:sldChg chg="modSp add mod ord">
        <pc:chgData name="Apelman, Inga-Lisa" userId="a48ee354-1745-40a3-86c2-de2c96a1f741" providerId="ADAL" clId="{3762416A-8BED-41A0-B323-E45EE9F08920}" dt="2021-02-25T08:13:17.272" v="459" actId="6549"/>
        <pc:sldMkLst>
          <pc:docMk/>
          <pc:sldMk cId="328458576" sldId="272"/>
        </pc:sldMkLst>
        <pc:spChg chg="mod">
          <ac:chgData name="Apelman, Inga-Lisa" userId="a48ee354-1745-40a3-86c2-de2c96a1f741" providerId="ADAL" clId="{3762416A-8BED-41A0-B323-E45EE9F08920}" dt="2021-02-25T08:12:11.734" v="403" actId="20577"/>
          <ac:spMkLst>
            <pc:docMk/>
            <pc:sldMk cId="328458576" sldId="272"/>
            <ac:spMk id="2" creationId="{05686CDE-8738-405A-9444-4BCD6DD6C79C}"/>
          </ac:spMkLst>
        </pc:spChg>
        <pc:graphicFrameChg chg="modGraphic">
          <ac:chgData name="Apelman, Inga-Lisa" userId="a48ee354-1745-40a3-86c2-de2c96a1f741" providerId="ADAL" clId="{3762416A-8BED-41A0-B323-E45EE9F08920}" dt="2021-02-25T08:13:17.272" v="459" actId="6549"/>
          <ac:graphicFrameMkLst>
            <pc:docMk/>
            <pc:sldMk cId="328458576" sldId="272"/>
            <ac:graphicFrameMk id="6" creationId="{7484B084-1A9E-4CBC-85DF-68F03D6A836E}"/>
          </ac:graphicFrameMkLst>
        </pc:graphicFrameChg>
      </pc:sldChg>
      <pc:sldChg chg="addSp delSp modSp new mod">
        <pc:chgData name="Apelman, Inga-Lisa" userId="a48ee354-1745-40a3-86c2-de2c96a1f741" providerId="ADAL" clId="{3762416A-8BED-41A0-B323-E45EE9F08920}" dt="2021-02-25T08:20:52.078" v="768" actId="14100"/>
        <pc:sldMkLst>
          <pc:docMk/>
          <pc:sldMk cId="4197185459" sldId="273"/>
        </pc:sldMkLst>
        <pc:spChg chg="mod">
          <ac:chgData name="Apelman, Inga-Lisa" userId="a48ee354-1745-40a3-86c2-de2c96a1f741" providerId="ADAL" clId="{3762416A-8BED-41A0-B323-E45EE9F08920}" dt="2021-02-25T08:20:52.078" v="768" actId="14100"/>
          <ac:spMkLst>
            <pc:docMk/>
            <pc:sldMk cId="4197185459" sldId="273"/>
            <ac:spMk id="2" creationId="{2B790846-E0C4-485D-A8E2-B823E938659A}"/>
          </ac:spMkLst>
        </pc:spChg>
        <pc:spChg chg="mod">
          <ac:chgData name="Apelman, Inga-Lisa" userId="a48ee354-1745-40a3-86c2-de2c96a1f741" providerId="ADAL" clId="{3762416A-8BED-41A0-B323-E45EE9F08920}" dt="2021-02-25T08:17:08.137" v="580" actId="208"/>
          <ac:spMkLst>
            <pc:docMk/>
            <pc:sldMk cId="4197185459" sldId="273"/>
            <ac:spMk id="3" creationId="{19F78116-76F8-410C-B534-68FD435550B6}"/>
          </ac:spMkLst>
        </pc:spChg>
        <pc:spChg chg="del">
          <ac:chgData name="Apelman, Inga-Lisa" userId="a48ee354-1745-40a3-86c2-de2c96a1f741" providerId="ADAL" clId="{3762416A-8BED-41A0-B323-E45EE9F08920}" dt="2021-02-25T08:16:50.227" v="577" actId="478"/>
          <ac:spMkLst>
            <pc:docMk/>
            <pc:sldMk cId="4197185459" sldId="273"/>
            <ac:spMk id="4" creationId="{58901089-843A-48F8-AB2D-3C8211AADFA2}"/>
          </ac:spMkLst>
        </pc:spChg>
        <pc:spChg chg="add mod">
          <ac:chgData name="Apelman, Inga-Lisa" userId="a48ee354-1745-40a3-86c2-de2c96a1f741" providerId="ADAL" clId="{3762416A-8BED-41A0-B323-E45EE9F08920}" dt="2021-02-25T08:18:27.915" v="641" actId="14100"/>
          <ac:spMkLst>
            <pc:docMk/>
            <pc:sldMk cId="4197185459" sldId="273"/>
            <ac:spMk id="6" creationId="{D48A3F18-C723-4AD1-9168-C690CF8295C5}"/>
          </ac:spMkLst>
        </pc:spChg>
        <pc:spChg chg="add mod">
          <ac:chgData name="Apelman, Inga-Lisa" userId="a48ee354-1745-40a3-86c2-de2c96a1f741" providerId="ADAL" clId="{3762416A-8BED-41A0-B323-E45EE9F08920}" dt="2021-02-25T08:20:36.563" v="752" actId="14100"/>
          <ac:spMkLst>
            <pc:docMk/>
            <pc:sldMk cId="4197185459" sldId="273"/>
            <ac:spMk id="7" creationId="{0B4F1044-883E-4C3A-95D9-040190B87D2B}"/>
          </ac:spMkLst>
        </pc:spChg>
      </pc:sldChg>
      <pc:sldChg chg="addSp delSp modSp new mod">
        <pc:chgData name="Apelman, Inga-Lisa" userId="a48ee354-1745-40a3-86c2-de2c96a1f741" providerId="ADAL" clId="{3762416A-8BED-41A0-B323-E45EE9F08920}" dt="2021-02-25T08:23:38.737" v="829" actId="2711"/>
        <pc:sldMkLst>
          <pc:docMk/>
          <pc:sldMk cId="3762980927" sldId="274"/>
        </pc:sldMkLst>
        <pc:spChg chg="mod">
          <ac:chgData name="Apelman, Inga-Lisa" userId="a48ee354-1745-40a3-86c2-de2c96a1f741" providerId="ADAL" clId="{3762416A-8BED-41A0-B323-E45EE9F08920}" dt="2021-02-25T08:22:24.749" v="783" actId="1076"/>
          <ac:spMkLst>
            <pc:docMk/>
            <pc:sldMk cId="3762980927" sldId="274"/>
            <ac:spMk id="2" creationId="{6FB32627-72C7-42FB-A17F-27FC389ABC0E}"/>
          </ac:spMkLst>
        </pc:spChg>
        <pc:spChg chg="del">
          <ac:chgData name="Apelman, Inga-Lisa" userId="a48ee354-1745-40a3-86c2-de2c96a1f741" providerId="ADAL" clId="{3762416A-8BED-41A0-B323-E45EE9F08920}" dt="2021-02-25T08:21:38.291" v="777" actId="478"/>
          <ac:spMkLst>
            <pc:docMk/>
            <pc:sldMk cId="3762980927" sldId="274"/>
            <ac:spMk id="3" creationId="{4466EB24-262F-4503-A413-3FB0E40EE755}"/>
          </ac:spMkLst>
        </pc:spChg>
        <pc:spChg chg="del">
          <ac:chgData name="Apelman, Inga-Lisa" userId="a48ee354-1745-40a3-86c2-de2c96a1f741" providerId="ADAL" clId="{3762416A-8BED-41A0-B323-E45EE9F08920}" dt="2021-02-25T08:21:41.387" v="778" actId="478"/>
          <ac:spMkLst>
            <pc:docMk/>
            <pc:sldMk cId="3762980927" sldId="274"/>
            <ac:spMk id="4" creationId="{CD6C89C5-01EC-40EB-B9F3-D9717AB73484}"/>
          </ac:spMkLst>
        </pc:spChg>
        <pc:spChg chg="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5" creationId="{57090F19-2E26-40C2-8B69-66E5F8D87533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6" creationId="{4DB538C4-D494-4C1C-B10E-C47D104E0DDB}"/>
          </ac:spMkLst>
        </pc:spChg>
        <pc:spChg chg="add mod">
          <ac:chgData name="Apelman, Inga-Lisa" userId="a48ee354-1745-40a3-86c2-de2c96a1f741" providerId="ADAL" clId="{3762416A-8BED-41A0-B323-E45EE9F08920}" dt="2021-02-25T08:23:29.794" v="828" actId="2711"/>
          <ac:spMkLst>
            <pc:docMk/>
            <pc:sldMk cId="3762980927" sldId="274"/>
            <ac:spMk id="13" creationId="{79249864-00DA-404E-BDCE-C925F412B705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14" creationId="{26553AA3-78C7-42E7-9104-2D05F9766EF9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15" creationId="{ED4202AC-97C9-4C9F-B25A-AF02B559BF1D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16" creationId="{D633A903-CE9D-403A-A617-AEE12F9A0F05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17" creationId="{7907B74C-4EAC-4895-B1B7-CCADFEAE70D4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18" creationId="{521AF1FD-6685-4232-B97D-9FB20E0FD1FB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19" creationId="{63610080-D0F9-4CB4-9C6D-26B94CDE3006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0" creationId="{FD2D93F7-784B-4513-A9EF-C8A6A615DC58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1" creationId="{E9F0DAF3-F4AB-4899-AD71-91784DBD0062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2" creationId="{C8E1CF87-101F-4F15-A4E2-176237F9EC8B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3" creationId="{20E1DDC3-1369-43ED-BD12-833943A19386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4" creationId="{85FEA20F-EC4D-41D8-9FA9-50FF9F5F2DD9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5" creationId="{A89E1F43-AE5F-4A5F-84A6-56D4E5409904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6" creationId="{CB170F86-5470-4BA0-8D81-6092E885B5AE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7" creationId="{856CCFC3-F7B6-4C69-BB63-D0CA10905898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8" creationId="{5763A994-027F-4B07-AC11-7E832101875C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29" creationId="{0BFD5219-2CC3-4166-9B36-0B45567BCE8B}"/>
          </ac:spMkLst>
        </pc:spChg>
        <pc:spChg chg="add mod">
          <ac:chgData name="Apelman, Inga-Lisa" userId="a48ee354-1745-40a3-86c2-de2c96a1f741" providerId="ADAL" clId="{3762416A-8BED-41A0-B323-E45EE9F08920}" dt="2021-02-25T08:23:38.737" v="829" actId="2711"/>
          <ac:spMkLst>
            <pc:docMk/>
            <pc:sldMk cId="3762980927" sldId="274"/>
            <ac:spMk id="30" creationId="{2295B274-D16C-48C5-BF76-C484CC6894EE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1" creationId="{6B51DF70-9A40-4F87-ACBF-7ADAFD0A5751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2" creationId="{B666E9A1-D590-490A-9FA0-452CE3D4928F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3" creationId="{5930FE98-7FC0-42AC-A6C9-828CBB12AC37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4" creationId="{73CD5BD2-3933-42EB-B18F-19001540CE3D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5" creationId="{1C701537-FD10-4A43-BCC1-589A42A5C3D2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6" creationId="{508F1FBC-7199-43F3-A406-4DD9C0332403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7" creationId="{ED074B77-769D-4808-B86E-945FEF4D2000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8" creationId="{98B40D48-25E6-4874-9234-EF63090979B9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39" creationId="{50A40375-A88C-4FF6-8341-791E399DCC21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0" creationId="{01BF805A-DF80-496C-BB29-A0CE6335B000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1" creationId="{68C9FB7F-0E8D-43D3-8719-FD172982F658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2" creationId="{EF016E1C-279E-4F43-B1A5-162DC78C5ABD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3" creationId="{BF2C1C24-E592-4926-990A-3FB3B931E04D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4" creationId="{8B261F96-C05C-4585-8C8F-FF7872F092F4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5" creationId="{6086CE6C-024E-4DE9-9A0C-2280571BCD15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6" creationId="{E882E48F-F8F4-4E43-835B-29CBA3DCBFD6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7" creationId="{5E22AD54-7E77-43A0-B5EC-7BD9F25341F8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8" creationId="{0307DB40-C104-4565-96A2-C99AE433C6BE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49" creationId="{BFA3EFC2-9FDE-4D03-9DF1-9CFEB29C63EF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50" creationId="{D047354C-2ACA-4AF1-87CD-17FC1E79C148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51" creationId="{A06DBDAB-3796-42D7-A8C7-B0859D218594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52" creationId="{29093B4A-B6FB-4CDF-B56B-58B3D73C1363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53" creationId="{38F2B07C-E08B-4663-B255-FE3AC4722597}"/>
          </ac:spMkLst>
        </pc:spChg>
        <pc:spChg chg="add mod">
          <ac:chgData name="Apelman, Inga-Lisa" userId="a48ee354-1745-40a3-86c2-de2c96a1f741" providerId="ADAL" clId="{3762416A-8BED-41A0-B323-E45EE9F08920}" dt="2021-02-25T08:21:43.244" v="779"/>
          <ac:spMkLst>
            <pc:docMk/>
            <pc:sldMk cId="3762980927" sldId="274"/>
            <ac:spMk id="54" creationId="{B3D0EBB5-34E5-44CC-A3F9-B184EFC2BB5F}"/>
          </ac:spMkLst>
        </pc:spChg>
        <pc:grpChg chg="add mod">
          <ac:chgData name="Apelman, Inga-Lisa" userId="a48ee354-1745-40a3-86c2-de2c96a1f741" providerId="ADAL" clId="{3762416A-8BED-41A0-B323-E45EE9F08920}" dt="2021-02-25T08:23:38.737" v="829" actId="2711"/>
          <ac:grpSpMkLst>
            <pc:docMk/>
            <pc:sldMk cId="3762980927" sldId="274"/>
            <ac:grpSpMk id="7" creationId="{D7895472-178F-48DF-AE2B-8E9618DD5F66}"/>
          </ac:grpSpMkLst>
        </pc:grpChg>
        <pc:grpChg chg="add mod">
          <ac:chgData name="Apelman, Inga-Lisa" userId="a48ee354-1745-40a3-86c2-de2c96a1f741" providerId="ADAL" clId="{3762416A-8BED-41A0-B323-E45EE9F08920}" dt="2021-02-25T08:23:38.737" v="829" actId="2711"/>
          <ac:grpSpMkLst>
            <pc:docMk/>
            <pc:sldMk cId="3762980927" sldId="274"/>
            <ac:grpSpMk id="8" creationId="{9DC8D303-49AD-4DBA-A82F-858E434BA593}"/>
          </ac:grpSpMkLst>
        </pc:grpChg>
        <pc:grpChg chg="add mod">
          <ac:chgData name="Apelman, Inga-Lisa" userId="a48ee354-1745-40a3-86c2-de2c96a1f741" providerId="ADAL" clId="{3762416A-8BED-41A0-B323-E45EE9F08920}" dt="2021-02-25T08:23:38.737" v="829" actId="2711"/>
          <ac:grpSpMkLst>
            <pc:docMk/>
            <pc:sldMk cId="3762980927" sldId="274"/>
            <ac:grpSpMk id="9" creationId="{BC049151-1836-490E-8059-4B514B8A503B}"/>
          </ac:grpSpMkLst>
        </pc:grpChg>
        <pc:grpChg chg="add mod">
          <ac:chgData name="Apelman, Inga-Lisa" userId="a48ee354-1745-40a3-86c2-de2c96a1f741" providerId="ADAL" clId="{3762416A-8BED-41A0-B323-E45EE9F08920}" dt="2021-02-25T08:23:38.737" v="829" actId="2711"/>
          <ac:grpSpMkLst>
            <pc:docMk/>
            <pc:sldMk cId="3762980927" sldId="274"/>
            <ac:grpSpMk id="10" creationId="{683C3331-A351-465A-9CD5-F6BA70A155CF}"/>
          </ac:grpSpMkLst>
        </pc:grpChg>
        <pc:grpChg chg="add mod">
          <ac:chgData name="Apelman, Inga-Lisa" userId="a48ee354-1745-40a3-86c2-de2c96a1f741" providerId="ADAL" clId="{3762416A-8BED-41A0-B323-E45EE9F08920}" dt="2021-02-25T08:23:38.737" v="829" actId="2711"/>
          <ac:grpSpMkLst>
            <pc:docMk/>
            <pc:sldMk cId="3762980927" sldId="274"/>
            <ac:grpSpMk id="11" creationId="{50DAB7C4-A10E-4957-9A1E-A3A20901D9C5}"/>
          </ac:grpSpMkLst>
        </pc:grpChg>
        <pc:grpChg chg="add mod">
          <ac:chgData name="Apelman, Inga-Lisa" userId="a48ee354-1745-40a3-86c2-de2c96a1f741" providerId="ADAL" clId="{3762416A-8BED-41A0-B323-E45EE9F08920}" dt="2021-02-25T08:23:38.737" v="829" actId="2711"/>
          <ac:grpSpMkLst>
            <pc:docMk/>
            <pc:sldMk cId="3762980927" sldId="274"/>
            <ac:grpSpMk id="12" creationId="{7C8E7BC5-4B0C-4D02-8CAA-7FC0E1BF04DB}"/>
          </ac:grpSpMkLst>
        </pc:grpChg>
      </pc:sldChg>
      <pc:sldChg chg="delSp modSp new mod">
        <pc:chgData name="Apelman, Inga-Lisa" userId="a48ee354-1745-40a3-86c2-de2c96a1f741" providerId="ADAL" clId="{3762416A-8BED-41A0-B323-E45EE9F08920}" dt="2021-02-25T08:27:06.752" v="1010" actId="478"/>
        <pc:sldMkLst>
          <pc:docMk/>
          <pc:sldMk cId="1805011562" sldId="275"/>
        </pc:sldMkLst>
        <pc:spChg chg="mod">
          <ac:chgData name="Apelman, Inga-Lisa" userId="a48ee354-1745-40a3-86c2-de2c96a1f741" providerId="ADAL" clId="{3762416A-8BED-41A0-B323-E45EE9F08920}" dt="2021-02-25T08:24:21.680" v="846" actId="20577"/>
          <ac:spMkLst>
            <pc:docMk/>
            <pc:sldMk cId="1805011562" sldId="275"/>
            <ac:spMk id="2" creationId="{27110FE3-14EB-4200-A8CA-A5E37AC1F6EE}"/>
          </ac:spMkLst>
        </pc:spChg>
        <pc:spChg chg="mod">
          <ac:chgData name="Apelman, Inga-Lisa" userId="a48ee354-1745-40a3-86c2-de2c96a1f741" providerId="ADAL" clId="{3762416A-8BED-41A0-B323-E45EE9F08920}" dt="2021-02-25T08:26:40.503" v="1009" actId="20577"/>
          <ac:spMkLst>
            <pc:docMk/>
            <pc:sldMk cId="1805011562" sldId="275"/>
            <ac:spMk id="3" creationId="{C26E8911-EBC0-463F-B928-97924F4B2D50}"/>
          </ac:spMkLst>
        </pc:spChg>
        <pc:spChg chg="del">
          <ac:chgData name="Apelman, Inga-Lisa" userId="a48ee354-1745-40a3-86c2-de2c96a1f741" providerId="ADAL" clId="{3762416A-8BED-41A0-B323-E45EE9F08920}" dt="2021-02-25T08:27:06.752" v="1010" actId="478"/>
          <ac:spMkLst>
            <pc:docMk/>
            <pc:sldMk cId="1805011562" sldId="275"/>
            <ac:spMk id="4" creationId="{64F78760-E22B-4B02-9264-F7507223CADB}"/>
          </ac:spMkLst>
        </pc:spChg>
      </pc:sldChg>
      <pc:sldChg chg="addSp delSp modSp new mod">
        <pc:chgData name="Apelman, Inga-Lisa" userId="a48ee354-1745-40a3-86c2-de2c96a1f741" providerId="ADAL" clId="{3762416A-8BED-41A0-B323-E45EE9F08920}" dt="2021-02-25T08:30:14.925" v="1101" actId="1076"/>
        <pc:sldMkLst>
          <pc:docMk/>
          <pc:sldMk cId="1223984028" sldId="276"/>
        </pc:sldMkLst>
        <pc:spChg chg="del">
          <ac:chgData name="Apelman, Inga-Lisa" userId="a48ee354-1745-40a3-86c2-de2c96a1f741" providerId="ADAL" clId="{3762416A-8BED-41A0-B323-E45EE9F08920}" dt="2021-02-25T08:28:02.140" v="1012" actId="478"/>
          <ac:spMkLst>
            <pc:docMk/>
            <pc:sldMk cId="1223984028" sldId="276"/>
            <ac:spMk id="2" creationId="{E9ED963C-F32B-4314-8B20-B57EA1B91B51}"/>
          </ac:spMkLst>
        </pc:spChg>
        <pc:spChg chg="del">
          <ac:chgData name="Apelman, Inga-Lisa" userId="a48ee354-1745-40a3-86c2-de2c96a1f741" providerId="ADAL" clId="{3762416A-8BED-41A0-B323-E45EE9F08920}" dt="2021-02-25T08:28:06.727" v="1013" actId="478"/>
          <ac:spMkLst>
            <pc:docMk/>
            <pc:sldMk cId="1223984028" sldId="276"/>
            <ac:spMk id="3" creationId="{C9016D42-DD77-4EAD-9EBE-7C624EA57644}"/>
          </ac:spMkLst>
        </pc:spChg>
        <pc:spChg chg="del">
          <ac:chgData name="Apelman, Inga-Lisa" userId="a48ee354-1745-40a3-86c2-de2c96a1f741" providerId="ADAL" clId="{3762416A-8BED-41A0-B323-E45EE9F08920}" dt="2021-02-25T08:28:10.247" v="1014" actId="478"/>
          <ac:spMkLst>
            <pc:docMk/>
            <pc:sldMk cId="1223984028" sldId="276"/>
            <ac:spMk id="4" creationId="{EBBF3386-B0D2-4EBC-AC0C-A746247E82D4}"/>
          </ac:spMkLst>
        </pc:spChg>
        <pc:spChg chg="mod">
          <ac:chgData name="Apelman, Inga-Lisa" userId="a48ee354-1745-40a3-86c2-de2c96a1f741" providerId="ADAL" clId="{3762416A-8BED-41A0-B323-E45EE9F08920}" dt="2021-02-25T08:30:14.925" v="1101" actId="1076"/>
          <ac:spMkLst>
            <pc:docMk/>
            <pc:sldMk cId="1223984028" sldId="276"/>
            <ac:spMk id="5" creationId="{8E867BA9-FF17-43B6-944E-0D7F83F402E0}"/>
          </ac:spMkLst>
        </pc:spChg>
        <pc:spChg chg="add mod">
          <ac:chgData name="Apelman, Inga-Lisa" userId="a48ee354-1745-40a3-86c2-de2c96a1f741" providerId="ADAL" clId="{3762416A-8BED-41A0-B323-E45EE9F08920}" dt="2021-02-25T08:30:14.925" v="1101" actId="1076"/>
          <ac:spMkLst>
            <pc:docMk/>
            <pc:sldMk cId="1223984028" sldId="276"/>
            <ac:spMk id="6" creationId="{8F98CA90-F184-48D3-AE95-42FFBB244FF0}"/>
          </ac:spMkLst>
        </pc:spChg>
        <pc:spChg chg="add del mod">
          <ac:chgData name="Apelman, Inga-Lisa" userId="a48ee354-1745-40a3-86c2-de2c96a1f741" providerId="ADAL" clId="{3762416A-8BED-41A0-B323-E45EE9F08920}" dt="2021-02-25T08:29:18.834" v="1057"/>
          <ac:spMkLst>
            <pc:docMk/>
            <pc:sldMk cId="1223984028" sldId="276"/>
            <ac:spMk id="13" creationId="{F8FD36A6-3393-4545-9CF8-9C00663E7534}"/>
          </ac:spMkLst>
        </pc:spChg>
        <pc:spChg chg="add del mod">
          <ac:chgData name="Apelman, Inga-Lisa" userId="a48ee354-1745-40a3-86c2-de2c96a1f741" providerId="ADAL" clId="{3762416A-8BED-41A0-B323-E45EE9F08920}" dt="2021-02-25T08:29:18.856" v="1071"/>
          <ac:spMkLst>
            <pc:docMk/>
            <pc:sldMk cId="1223984028" sldId="276"/>
            <ac:spMk id="14" creationId="{27EAB094-80C4-44EC-9CEF-DCA8A4D4FB56}"/>
          </ac:spMkLst>
        </pc:spChg>
        <pc:spChg chg="add del mod">
          <ac:chgData name="Apelman, Inga-Lisa" userId="a48ee354-1745-40a3-86c2-de2c96a1f741" providerId="ADAL" clId="{3762416A-8BED-41A0-B323-E45EE9F08920}" dt="2021-02-25T08:29:18.856" v="1069"/>
          <ac:spMkLst>
            <pc:docMk/>
            <pc:sldMk cId="1223984028" sldId="276"/>
            <ac:spMk id="15" creationId="{16B7D99F-01E0-48C7-BC0A-E3EC13651F74}"/>
          </ac:spMkLst>
        </pc:spChg>
        <pc:spChg chg="add del mod">
          <ac:chgData name="Apelman, Inga-Lisa" userId="a48ee354-1745-40a3-86c2-de2c96a1f741" providerId="ADAL" clId="{3762416A-8BED-41A0-B323-E45EE9F08920}" dt="2021-02-25T08:29:18.856" v="1067"/>
          <ac:spMkLst>
            <pc:docMk/>
            <pc:sldMk cId="1223984028" sldId="276"/>
            <ac:spMk id="16" creationId="{CFCC85E1-C18D-4C7C-95B4-34AAB8AB5B54}"/>
          </ac:spMkLst>
        </pc:spChg>
        <pc:spChg chg="add del mod">
          <ac:chgData name="Apelman, Inga-Lisa" userId="a48ee354-1745-40a3-86c2-de2c96a1f741" providerId="ADAL" clId="{3762416A-8BED-41A0-B323-E45EE9F08920}" dt="2021-02-25T08:29:59.820" v="1099"/>
          <ac:spMkLst>
            <pc:docMk/>
            <pc:sldMk cId="1223984028" sldId="276"/>
            <ac:spMk id="17" creationId="{5F0C0299-EFFA-4C92-9586-E6947B244DF2}"/>
          </ac:spMkLst>
        </pc:spChg>
        <pc:spChg chg="add del mod">
          <ac:chgData name="Apelman, Inga-Lisa" userId="a48ee354-1745-40a3-86c2-de2c96a1f741" providerId="ADAL" clId="{3762416A-8BED-41A0-B323-E45EE9F08920}" dt="2021-02-25T08:29:59.820" v="1097"/>
          <ac:spMkLst>
            <pc:docMk/>
            <pc:sldMk cId="1223984028" sldId="276"/>
            <ac:spMk id="18" creationId="{532B415F-D3C7-451C-A475-9630888A4AA8}"/>
          </ac:spMkLst>
        </pc:spChg>
        <pc:spChg chg="add del mod">
          <ac:chgData name="Apelman, Inga-Lisa" userId="a48ee354-1745-40a3-86c2-de2c96a1f741" providerId="ADAL" clId="{3762416A-8BED-41A0-B323-E45EE9F08920}" dt="2021-02-25T08:29:18.818" v="1055" actId="478"/>
          <ac:spMkLst>
            <pc:docMk/>
            <pc:sldMk cId="1223984028" sldId="276"/>
            <ac:spMk id="19" creationId="{CA9AA000-EEC5-4233-BEB8-C665D31DC6BE}"/>
          </ac:spMkLst>
        </pc:spChg>
        <pc:spChg chg="add del mod">
          <ac:chgData name="Apelman, Inga-Lisa" userId="a48ee354-1745-40a3-86c2-de2c96a1f741" providerId="ADAL" clId="{3762416A-8BED-41A0-B323-E45EE9F08920}" dt="2021-02-25T08:29:59.805" v="1087"/>
          <ac:spMkLst>
            <pc:docMk/>
            <pc:sldMk cId="1223984028" sldId="276"/>
            <ac:spMk id="20" creationId="{E6345791-2711-4C7F-9E6A-7662BDA93237}"/>
          </ac:spMkLst>
        </pc:spChg>
        <pc:spChg chg="add del mod">
          <ac:chgData name="Apelman, Inga-Lisa" userId="a48ee354-1745-40a3-86c2-de2c96a1f741" providerId="ADAL" clId="{3762416A-8BED-41A0-B323-E45EE9F08920}" dt="2021-02-25T08:29:59.805" v="1089"/>
          <ac:spMkLst>
            <pc:docMk/>
            <pc:sldMk cId="1223984028" sldId="276"/>
            <ac:spMk id="21" creationId="{72FDD83D-2F62-4335-89FA-925CCF9CA75F}"/>
          </ac:spMkLst>
        </pc:spChg>
        <pc:spChg chg="add del mod">
          <ac:chgData name="Apelman, Inga-Lisa" userId="a48ee354-1745-40a3-86c2-de2c96a1f741" providerId="ADAL" clId="{3762416A-8BED-41A0-B323-E45EE9F08920}" dt="2021-02-25T08:29:59.805" v="1091"/>
          <ac:spMkLst>
            <pc:docMk/>
            <pc:sldMk cId="1223984028" sldId="276"/>
            <ac:spMk id="22" creationId="{FB8608E0-C336-4193-9982-8EF63D2D2961}"/>
          </ac:spMkLst>
        </pc:spChg>
        <pc:spChg chg="add del mod">
          <ac:chgData name="Apelman, Inga-Lisa" userId="a48ee354-1745-40a3-86c2-de2c96a1f741" providerId="ADAL" clId="{3762416A-8BED-41A0-B323-E45EE9F08920}" dt="2021-02-25T08:29:59.798" v="1083"/>
          <ac:spMkLst>
            <pc:docMk/>
            <pc:sldMk cId="1223984028" sldId="276"/>
            <ac:spMk id="23" creationId="{4FDA7E86-931C-4519-9A21-34564E8F8CD1}"/>
          </ac:spMkLst>
        </pc:spChg>
        <pc:spChg chg="add del mod">
          <ac:chgData name="Apelman, Inga-Lisa" userId="a48ee354-1745-40a3-86c2-de2c96a1f741" providerId="ADAL" clId="{3762416A-8BED-41A0-B323-E45EE9F08920}" dt="2021-02-25T08:29:59.805" v="1085"/>
          <ac:spMkLst>
            <pc:docMk/>
            <pc:sldMk cId="1223984028" sldId="276"/>
            <ac:spMk id="24" creationId="{3D0F3697-48D8-40E8-88B2-49D25BD79B3F}"/>
          </ac:spMkLst>
        </pc:spChg>
        <pc:spChg chg="add del mod">
          <ac:chgData name="Apelman, Inga-Lisa" userId="a48ee354-1745-40a3-86c2-de2c96a1f741" providerId="ADAL" clId="{3762416A-8BED-41A0-B323-E45EE9F08920}" dt="2021-02-25T08:29:18.856" v="1065"/>
          <ac:spMkLst>
            <pc:docMk/>
            <pc:sldMk cId="1223984028" sldId="276"/>
            <ac:spMk id="25" creationId="{BDAEF209-B637-42F5-B19C-5892B24939ED}"/>
          </ac:spMkLst>
        </pc:spChg>
        <pc:spChg chg="add del mod">
          <ac:chgData name="Apelman, Inga-Lisa" userId="a48ee354-1745-40a3-86c2-de2c96a1f741" providerId="ADAL" clId="{3762416A-8BED-41A0-B323-E45EE9F08920}" dt="2021-02-25T08:29:18.849" v="1061"/>
          <ac:spMkLst>
            <pc:docMk/>
            <pc:sldMk cId="1223984028" sldId="276"/>
            <ac:spMk id="26" creationId="{A1730004-59D7-4E7A-A368-EE15AED5133D}"/>
          </ac:spMkLst>
        </pc:spChg>
        <pc:spChg chg="add del mod">
          <ac:chgData name="Apelman, Inga-Lisa" userId="a48ee354-1745-40a3-86c2-de2c96a1f741" providerId="ADAL" clId="{3762416A-8BED-41A0-B323-E45EE9F08920}" dt="2021-02-25T08:29:18.849" v="1063"/>
          <ac:spMkLst>
            <pc:docMk/>
            <pc:sldMk cId="1223984028" sldId="276"/>
            <ac:spMk id="27" creationId="{885AE8A9-E7C7-4796-801D-81DEF2980977}"/>
          </ac:spMkLst>
        </pc:spChg>
        <pc:spChg chg="add del mod">
          <ac:chgData name="Apelman, Inga-Lisa" userId="a48ee354-1745-40a3-86c2-de2c96a1f741" providerId="ADAL" clId="{3762416A-8BED-41A0-B323-E45EE9F08920}" dt="2021-02-25T08:29:18.834" v="1059"/>
          <ac:spMkLst>
            <pc:docMk/>
            <pc:sldMk cId="1223984028" sldId="276"/>
            <ac:spMk id="28" creationId="{E50A9AD0-5781-4819-9094-3E90EAF50F10}"/>
          </ac:spMkLst>
        </pc:spChg>
        <pc:spChg chg="add del mod">
          <ac:chgData name="Apelman, Inga-Lisa" userId="a48ee354-1745-40a3-86c2-de2c96a1f741" providerId="ADAL" clId="{3762416A-8BED-41A0-B323-E45EE9F08920}" dt="2021-02-25T08:29:59.820" v="1095"/>
          <ac:spMkLst>
            <pc:docMk/>
            <pc:sldMk cId="1223984028" sldId="276"/>
            <ac:spMk id="29" creationId="{EE5B6F3D-E96A-4486-A2FD-0B7C92BDF375}"/>
          </ac:spMkLst>
        </pc:spChg>
        <pc:spChg chg="add del mod">
          <ac:chgData name="Apelman, Inga-Lisa" userId="a48ee354-1745-40a3-86c2-de2c96a1f741" providerId="ADAL" clId="{3762416A-8BED-41A0-B323-E45EE9F08920}" dt="2021-02-25T08:29:59.820" v="1093"/>
          <ac:spMkLst>
            <pc:docMk/>
            <pc:sldMk cId="1223984028" sldId="276"/>
            <ac:spMk id="30" creationId="{1B824B4B-A12E-4816-9677-1875B3B765AF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1" creationId="{2BC8B45B-D201-4FA5-9EDF-9ADEEF54F044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2" creationId="{76B5240E-92D7-4AF4-B39F-6BD4F45A8CC8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3" creationId="{E6FA1EC4-61AA-4C32-A1BE-BD09994F1A72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4" creationId="{D705043E-2327-46BD-9A3B-43914E6F1D1E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5" creationId="{E09EADF6-0FBC-4BC5-A94D-4DB788F52891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6" creationId="{A1191BB2-C2BB-4686-A025-3400FA0F8D09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7" creationId="{8953BC94-D8FF-4937-B6F8-C292E7F949BA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8" creationId="{250A518B-5C6F-4E7E-82DA-1D241432EB8C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39" creationId="{3489EDD0-2385-4D42-AE0B-EF4D24BC02E3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0" creationId="{0C5EC515-5A24-478A-B45B-58C076EC59A8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1" creationId="{EE852732-847D-4693-85B5-5DE1AAD4A61B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2" creationId="{F64598CC-F125-434B-8E5C-0989ED79D110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3" creationId="{88792E27-83F1-4AB2-AE21-69117803BD67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4" creationId="{795DEF9F-B689-4A2E-876C-7DF115A0DCF3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5" creationId="{B04E4D95-8A11-4FBC-8143-785837CE22AC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6" creationId="{96CB866C-BA6F-4F18-99D0-B4A706ACC9A5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7" creationId="{7F9931A0-6A08-495B-B99C-6B7193571259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8" creationId="{E60FF78F-4265-411F-BC4E-6690FBC7A796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49" creationId="{01D280D2-B0E0-48F5-9F0A-BED09F6140A6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50" creationId="{C05A817E-9CF8-4D07-95D4-3CCB20ADA156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51" creationId="{33948396-34E8-4C0E-B7C1-3BCA290426EC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52" creationId="{8336DE06-732C-4266-BE6C-5980B21D5E67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53" creationId="{734D4017-F735-42E0-BC60-7B41D57BEA62}"/>
          </ac:spMkLst>
        </pc:spChg>
        <pc:spChg chg="add mod">
          <ac:chgData name="Apelman, Inga-Lisa" userId="a48ee354-1745-40a3-86c2-de2c96a1f741" providerId="ADAL" clId="{3762416A-8BED-41A0-B323-E45EE9F08920}" dt="2021-02-25T08:28:12.152" v="1015"/>
          <ac:spMkLst>
            <pc:docMk/>
            <pc:sldMk cId="1223984028" sldId="276"/>
            <ac:spMk id="54" creationId="{9D45949D-B043-46EC-957B-490EF7DB0380}"/>
          </ac:spMkLst>
        </pc:spChg>
        <pc:grpChg chg="add mod">
          <ac:chgData name="Apelman, Inga-Lisa" userId="a48ee354-1745-40a3-86c2-de2c96a1f741" providerId="ADAL" clId="{3762416A-8BED-41A0-B323-E45EE9F08920}" dt="2021-02-25T08:30:14.925" v="1101" actId="1076"/>
          <ac:grpSpMkLst>
            <pc:docMk/>
            <pc:sldMk cId="1223984028" sldId="276"/>
            <ac:grpSpMk id="7" creationId="{D9D90061-CA4B-49D6-8D1D-FB84F8BE0618}"/>
          </ac:grpSpMkLst>
        </pc:grpChg>
        <pc:grpChg chg="add mod">
          <ac:chgData name="Apelman, Inga-Lisa" userId="a48ee354-1745-40a3-86c2-de2c96a1f741" providerId="ADAL" clId="{3762416A-8BED-41A0-B323-E45EE9F08920}" dt="2021-02-25T08:30:14.925" v="1101" actId="1076"/>
          <ac:grpSpMkLst>
            <pc:docMk/>
            <pc:sldMk cId="1223984028" sldId="276"/>
            <ac:grpSpMk id="8" creationId="{04889BEC-855B-4E70-9E89-CF5042686A5E}"/>
          </ac:grpSpMkLst>
        </pc:grpChg>
        <pc:grpChg chg="add mod">
          <ac:chgData name="Apelman, Inga-Lisa" userId="a48ee354-1745-40a3-86c2-de2c96a1f741" providerId="ADAL" clId="{3762416A-8BED-41A0-B323-E45EE9F08920}" dt="2021-02-25T08:30:14.925" v="1101" actId="1076"/>
          <ac:grpSpMkLst>
            <pc:docMk/>
            <pc:sldMk cId="1223984028" sldId="276"/>
            <ac:grpSpMk id="9" creationId="{0623BA82-A4EE-440C-94CC-726B37EE194E}"/>
          </ac:grpSpMkLst>
        </pc:grpChg>
        <pc:grpChg chg="add mod">
          <ac:chgData name="Apelman, Inga-Lisa" userId="a48ee354-1745-40a3-86c2-de2c96a1f741" providerId="ADAL" clId="{3762416A-8BED-41A0-B323-E45EE9F08920}" dt="2021-02-25T08:30:14.925" v="1101" actId="1076"/>
          <ac:grpSpMkLst>
            <pc:docMk/>
            <pc:sldMk cId="1223984028" sldId="276"/>
            <ac:grpSpMk id="10" creationId="{41292EE6-1003-44AA-8B8A-84B1C9CF1242}"/>
          </ac:grpSpMkLst>
        </pc:grpChg>
        <pc:grpChg chg="add mod">
          <ac:chgData name="Apelman, Inga-Lisa" userId="a48ee354-1745-40a3-86c2-de2c96a1f741" providerId="ADAL" clId="{3762416A-8BED-41A0-B323-E45EE9F08920}" dt="2021-02-25T08:30:14.925" v="1101" actId="1076"/>
          <ac:grpSpMkLst>
            <pc:docMk/>
            <pc:sldMk cId="1223984028" sldId="276"/>
            <ac:grpSpMk id="11" creationId="{48F861DF-7131-4B0F-95D3-94BAF372F6EE}"/>
          </ac:grpSpMkLst>
        </pc:grpChg>
        <pc:grpChg chg="add mod">
          <ac:chgData name="Apelman, Inga-Lisa" userId="a48ee354-1745-40a3-86c2-de2c96a1f741" providerId="ADAL" clId="{3762416A-8BED-41A0-B323-E45EE9F08920}" dt="2021-02-25T08:30:14.925" v="1101" actId="1076"/>
          <ac:grpSpMkLst>
            <pc:docMk/>
            <pc:sldMk cId="1223984028" sldId="276"/>
            <ac:grpSpMk id="12" creationId="{8292A640-1AD0-4F66-9222-32DD9B27FAC3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2021-02-25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2138988"/>
            <a:ext cx="7315200" cy="501594"/>
          </a:xfrm>
        </p:spPr>
        <p:txBody>
          <a:bodyPr>
            <a:normAutofit fontScale="90000"/>
          </a:bodyPr>
          <a:lstStyle/>
          <a:p>
            <a:r>
              <a:rPr lang="sv-SE" dirty="0"/>
              <a:t>Fiskbensdiagram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70937" y="4503112"/>
            <a:ext cx="6527796" cy="209725"/>
          </a:xfrm>
        </p:spPr>
        <p:txBody>
          <a:bodyPr/>
          <a:lstStyle/>
          <a:p>
            <a:r>
              <a:rPr lang="sv-SE" dirty="0"/>
              <a:t>Ett verktyg i Region Blekinges förbättringsmetodik inspirerad av Region Skåne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686CDE-8738-405A-9444-4BCD6DD6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740649"/>
            <a:ext cx="7131050" cy="510521"/>
          </a:xfrm>
        </p:spPr>
        <p:txBody>
          <a:bodyPr/>
          <a:lstStyle/>
          <a:p>
            <a:r>
              <a:rPr lang="sv-SE" dirty="0"/>
              <a:t>Använda fiskben med färdiga kategorier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7484B084-1A9E-4CBC-85DF-68F03D6A8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16217"/>
              </p:ext>
            </p:extLst>
          </p:nvPr>
        </p:nvGraphicFramePr>
        <p:xfrm>
          <a:off x="971550" y="1327149"/>
          <a:ext cx="5005917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718">
                  <a:extLst>
                    <a:ext uri="{9D8B030D-6E8A-4147-A177-3AD203B41FA5}">
                      <a16:colId xmlns:a16="http://schemas.microsoft.com/office/drawing/2014/main" val="295562058"/>
                    </a:ext>
                  </a:extLst>
                </a:gridCol>
                <a:gridCol w="3954199">
                  <a:extLst>
                    <a:ext uri="{9D8B030D-6E8A-4147-A177-3AD203B41FA5}">
                      <a16:colId xmlns:a16="http://schemas.microsoft.com/office/drawing/2014/main" val="4065317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0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Formulera problemet i en varför-fråga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02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Skriv rubriker på benen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90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Var och en svarar på frågan på gula lappar (ett svar per lapp)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9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Gruppera lapparna i ett fiskben på väggen, gör fler ben vid behov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64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2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8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790846-E0C4-485D-A8E2-B823E938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49" y="740649"/>
            <a:ext cx="7850717" cy="510521"/>
          </a:xfrm>
        </p:spPr>
        <p:txBody>
          <a:bodyPr/>
          <a:lstStyle/>
          <a:p>
            <a:r>
              <a:rPr lang="sv-SE" dirty="0"/>
              <a:t>Exempel på fiskbensrubriker som kan vara användbara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F78116-76F8-410C-B534-68FD43555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735" y="1291472"/>
            <a:ext cx="1954530" cy="334521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dirty="0"/>
              <a:t>Människor</a:t>
            </a:r>
          </a:p>
          <a:p>
            <a:r>
              <a:rPr lang="sv-SE" dirty="0"/>
              <a:t>Maskiner</a:t>
            </a:r>
          </a:p>
          <a:p>
            <a:r>
              <a:rPr lang="sv-SE" dirty="0"/>
              <a:t>Metoder</a:t>
            </a:r>
          </a:p>
          <a:p>
            <a:r>
              <a:rPr lang="sv-SE" dirty="0"/>
              <a:t>Material</a:t>
            </a:r>
          </a:p>
          <a:p>
            <a:r>
              <a:rPr lang="sv-SE" dirty="0"/>
              <a:t>Miljö</a:t>
            </a:r>
          </a:p>
          <a:p>
            <a:r>
              <a:rPr lang="sv-SE" dirty="0"/>
              <a:t>Management</a:t>
            </a:r>
          </a:p>
          <a:p>
            <a:r>
              <a:rPr lang="sv-SE" dirty="0"/>
              <a:t>Mätningar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0456B2-6151-4C71-867C-7294AA92E997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D48A3F18-C723-4AD1-9168-C690CF8295C5}"/>
              </a:ext>
            </a:extLst>
          </p:cNvPr>
          <p:cNvSpPr txBox="1">
            <a:spLocks/>
          </p:cNvSpPr>
          <p:nvPr/>
        </p:nvSpPr>
        <p:spPr>
          <a:xfrm>
            <a:off x="1320927" y="1320463"/>
            <a:ext cx="1954530" cy="2507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90538" indent="-217488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763588" indent="-217488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982663" indent="-1778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600" b="0" i="0" kern="1200" baseline="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200150" indent="-176213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Patient</a:t>
            </a:r>
          </a:p>
          <a:p>
            <a:r>
              <a:rPr lang="sv-SE" dirty="0"/>
              <a:t>Läkare</a:t>
            </a:r>
          </a:p>
          <a:p>
            <a:r>
              <a:rPr lang="sv-SE" dirty="0"/>
              <a:t>Sjuksköterska</a:t>
            </a:r>
          </a:p>
          <a:p>
            <a:r>
              <a:rPr lang="sv-SE" dirty="0"/>
              <a:t>Sekreterare</a:t>
            </a:r>
          </a:p>
          <a:p>
            <a:r>
              <a:rPr lang="sv-SE" dirty="0"/>
              <a:t>Narkos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B4F1044-883E-4C3A-95D9-040190B87D2B}"/>
              </a:ext>
            </a:extLst>
          </p:cNvPr>
          <p:cNvSpPr txBox="1">
            <a:spLocks/>
          </p:cNvSpPr>
          <p:nvPr/>
        </p:nvSpPr>
        <p:spPr>
          <a:xfrm>
            <a:off x="5868543" y="1291472"/>
            <a:ext cx="1954530" cy="2536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90538" indent="-217488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763588" indent="-217488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982663" indent="-1778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600" b="0" i="0" kern="1200" baseline="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200150" indent="-176213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Kontaktvägar</a:t>
            </a:r>
          </a:p>
          <a:p>
            <a:r>
              <a:rPr lang="sv-SE" dirty="0"/>
              <a:t>Reception</a:t>
            </a:r>
          </a:p>
          <a:p>
            <a:r>
              <a:rPr lang="sv-SE" dirty="0"/>
              <a:t>Återkoppling</a:t>
            </a:r>
          </a:p>
          <a:p>
            <a:r>
              <a:rPr lang="sv-SE" dirty="0"/>
              <a:t>Attityder</a:t>
            </a:r>
          </a:p>
          <a:p>
            <a:r>
              <a:rPr lang="sv-SE" dirty="0"/>
              <a:t>Bemötande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718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B32627-72C7-42FB-A17F-27FC389AB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43" y="301176"/>
            <a:ext cx="4206586" cy="510521"/>
          </a:xfrm>
        </p:spPr>
        <p:txBody>
          <a:bodyPr/>
          <a:lstStyle/>
          <a:p>
            <a:r>
              <a:rPr lang="sv-SE" dirty="0"/>
              <a:t>Exempel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7090F19-2E26-40C2-8B69-66E5F8D8753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>
              <a:latin typeface="+mn-lt"/>
            </a:endParaRPr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4DB538C4-D494-4C1C-B10E-C47D104E0D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619" y="2651125"/>
            <a:ext cx="7056437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8C1D4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sv-SE">
              <a:latin typeface="+mn-lt"/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D7895472-178F-48DF-AE2B-8E9618DD5F66}"/>
              </a:ext>
            </a:extLst>
          </p:cNvPr>
          <p:cNvGrpSpPr>
            <a:grpSpLocks/>
          </p:cNvGrpSpPr>
          <p:nvPr/>
        </p:nvGrpSpPr>
        <p:grpSpPr bwMode="auto">
          <a:xfrm>
            <a:off x="4987135" y="1138238"/>
            <a:ext cx="1441451" cy="1528762"/>
            <a:chOff x="3092" y="1052"/>
            <a:chExt cx="908" cy="963"/>
          </a:xfrm>
        </p:grpSpPr>
        <p:sp>
          <p:nvSpPr>
            <p:cNvPr id="51" name="Line 4">
              <a:extLst>
                <a:ext uri="{FF2B5EF4-FFF2-40B4-BE49-F238E27FC236}">
                  <a16:creationId xmlns:a16="http://schemas.microsoft.com/office/drawing/2014/main" id="{A06DBDAB-3796-42D7-A8C7-B0859D2185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05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52" name="Line 5">
              <a:extLst>
                <a:ext uri="{FF2B5EF4-FFF2-40B4-BE49-F238E27FC236}">
                  <a16:creationId xmlns:a16="http://schemas.microsoft.com/office/drawing/2014/main" id="{29093B4A-B6FB-4CDF-B56B-58B3D73C13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2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53" name="Line 6">
              <a:extLst>
                <a:ext uri="{FF2B5EF4-FFF2-40B4-BE49-F238E27FC236}">
                  <a16:creationId xmlns:a16="http://schemas.microsoft.com/office/drawing/2014/main" id="{38F2B07C-E08B-4663-B255-FE3AC4722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9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54" name="Line 7">
              <a:extLst>
                <a:ext uri="{FF2B5EF4-FFF2-40B4-BE49-F238E27FC236}">
                  <a16:creationId xmlns:a16="http://schemas.microsoft.com/office/drawing/2014/main" id="{B3D0EBB5-34E5-44CC-A3F9-B184EFC2BB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6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9DC8D303-49AD-4DBA-A82F-858E434BA593}"/>
              </a:ext>
            </a:extLst>
          </p:cNvPr>
          <p:cNvGrpSpPr>
            <a:grpSpLocks/>
          </p:cNvGrpSpPr>
          <p:nvPr/>
        </p:nvGrpSpPr>
        <p:grpSpPr bwMode="auto">
          <a:xfrm>
            <a:off x="810421" y="1138238"/>
            <a:ext cx="1441451" cy="1528762"/>
            <a:chOff x="1328" y="1052"/>
            <a:chExt cx="908" cy="963"/>
          </a:xfrm>
        </p:grpSpPr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5E22AD54-7E77-43A0-B5EC-7BD9F2534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42" y="1052"/>
              <a:ext cx="641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0307DB40-C104-4565-96A2-C99AE433C6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8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BFA3EFC2-9FDE-4D03-9DF1-9CFEB29C63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5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D047354C-2ACA-4AF1-87CD-17FC1E79C1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</p:grpSp>
      <p:grpSp>
        <p:nvGrpSpPr>
          <p:cNvPr id="9" name="Group 13">
            <a:extLst>
              <a:ext uri="{FF2B5EF4-FFF2-40B4-BE49-F238E27FC236}">
                <a16:creationId xmlns:a16="http://schemas.microsoft.com/office/drawing/2014/main" id="{BC049151-1836-490E-8059-4B514B8A503B}"/>
              </a:ext>
            </a:extLst>
          </p:cNvPr>
          <p:cNvGrpSpPr>
            <a:grpSpLocks/>
          </p:cNvGrpSpPr>
          <p:nvPr/>
        </p:nvGrpSpPr>
        <p:grpSpPr bwMode="auto">
          <a:xfrm>
            <a:off x="3113881" y="1138238"/>
            <a:ext cx="1443038" cy="1528762"/>
            <a:chOff x="2236" y="1052"/>
            <a:chExt cx="909" cy="963"/>
          </a:xfrm>
        </p:grpSpPr>
        <p:sp>
          <p:nvSpPr>
            <p:cNvPr id="43" name="Line 14">
              <a:extLst>
                <a:ext uri="{FF2B5EF4-FFF2-40B4-BE49-F238E27FC236}">
                  <a16:creationId xmlns:a16="http://schemas.microsoft.com/office/drawing/2014/main" id="{BF2C1C24-E592-4926-990A-3FB3B931E0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50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4" name="Line 15">
              <a:extLst>
                <a:ext uri="{FF2B5EF4-FFF2-40B4-BE49-F238E27FC236}">
                  <a16:creationId xmlns:a16="http://schemas.microsoft.com/office/drawing/2014/main" id="{8B261F96-C05C-4585-8C8F-FF7872F092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6" y="1319"/>
              <a:ext cx="375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5" name="Line 16">
              <a:extLst>
                <a:ext uri="{FF2B5EF4-FFF2-40B4-BE49-F238E27FC236}">
                  <a16:creationId xmlns:a16="http://schemas.microsoft.com/office/drawing/2014/main" id="{6086CE6C-024E-4DE9-9A0C-2280571BC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4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6" name="Line 17">
              <a:extLst>
                <a:ext uri="{FF2B5EF4-FFF2-40B4-BE49-F238E27FC236}">
                  <a16:creationId xmlns:a16="http://schemas.microsoft.com/office/drawing/2014/main" id="{E882E48F-F8F4-4E43-835B-29CBA3DCBF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1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</p:grpSp>
      <p:grpSp>
        <p:nvGrpSpPr>
          <p:cNvPr id="10" name="Group 18">
            <a:extLst>
              <a:ext uri="{FF2B5EF4-FFF2-40B4-BE49-F238E27FC236}">
                <a16:creationId xmlns:a16="http://schemas.microsoft.com/office/drawing/2014/main" id="{683C3331-A351-465A-9CD5-F6BA70A155CF}"/>
              </a:ext>
            </a:extLst>
          </p:cNvPr>
          <p:cNvGrpSpPr>
            <a:grpSpLocks/>
          </p:cNvGrpSpPr>
          <p:nvPr/>
        </p:nvGrpSpPr>
        <p:grpSpPr bwMode="auto">
          <a:xfrm>
            <a:off x="5274472" y="2651125"/>
            <a:ext cx="1357313" cy="1697038"/>
            <a:chOff x="2878" y="2015"/>
            <a:chExt cx="855" cy="1069"/>
          </a:xfrm>
        </p:grpSpPr>
        <p:sp>
          <p:nvSpPr>
            <p:cNvPr id="39" name="Line 19">
              <a:extLst>
                <a:ext uri="{FF2B5EF4-FFF2-40B4-BE49-F238E27FC236}">
                  <a16:creationId xmlns:a16="http://schemas.microsoft.com/office/drawing/2014/main" id="{50A40375-A88C-4FF6-8341-791E399DCC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1" y="2015"/>
              <a:ext cx="588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0" name="Line 20">
              <a:extLst>
                <a:ext uri="{FF2B5EF4-FFF2-40B4-BE49-F238E27FC236}">
                  <a16:creationId xmlns:a16="http://schemas.microsoft.com/office/drawing/2014/main" id="{01BF805A-DF80-496C-BB29-A0CE6335B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8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1" name="Line 21">
              <a:extLst>
                <a:ext uri="{FF2B5EF4-FFF2-40B4-BE49-F238E27FC236}">
                  <a16:creationId xmlns:a16="http://schemas.microsoft.com/office/drawing/2014/main" id="{68C9FB7F-0E8D-43D3-8719-FD172982F6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2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42" name="Line 22">
              <a:extLst>
                <a:ext uri="{FF2B5EF4-FFF2-40B4-BE49-F238E27FC236}">
                  <a16:creationId xmlns:a16="http://schemas.microsoft.com/office/drawing/2014/main" id="{EF016E1C-279E-4F43-B1A5-162DC78C5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</p:grpSp>
      <p:grpSp>
        <p:nvGrpSpPr>
          <p:cNvPr id="11" name="Group 23">
            <a:extLst>
              <a:ext uri="{FF2B5EF4-FFF2-40B4-BE49-F238E27FC236}">
                <a16:creationId xmlns:a16="http://schemas.microsoft.com/office/drawing/2014/main" id="{50DAB7C4-A10E-4957-9A1E-A3A20901D9C5}"/>
              </a:ext>
            </a:extLst>
          </p:cNvPr>
          <p:cNvGrpSpPr>
            <a:grpSpLocks/>
          </p:cNvGrpSpPr>
          <p:nvPr/>
        </p:nvGrpSpPr>
        <p:grpSpPr bwMode="auto">
          <a:xfrm>
            <a:off x="3474244" y="2651125"/>
            <a:ext cx="1357312" cy="1697038"/>
            <a:chOff x="2023" y="2015"/>
            <a:chExt cx="855" cy="1069"/>
          </a:xfrm>
        </p:grpSpPr>
        <p:sp>
          <p:nvSpPr>
            <p:cNvPr id="35" name="Line 24">
              <a:extLst>
                <a:ext uri="{FF2B5EF4-FFF2-40B4-BE49-F238E27FC236}">
                  <a16:creationId xmlns:a16="http://schemas.microsoft.com/office/drawing/2014/main" id="{1C701537-FD10-4A43-BCC1-589A42A5C3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23" y="2015"/>
              <a:ext cx="641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36" name="Line 25">
              <a:extLst>
                <a:ext uri="{FF2B5EF4-FFF2-40B4-BE49-F238E27FC236}">
                  <a16:creationId xmlns:a16="http://schemas.microsoft.com/office/drawing/2014/main" id="{508F1FBC-7199-43F3-A406-4DD9C03324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3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37" name="Line 26">
              <a:extLst>
                <a:ext uri="{FF2B5EF4-FFF2-40B4-BE49-F238E27FC236}">
                  <a16:creationId xmlns:a16="http://schemas.microsoft.com/office/drawing/2014/main" id="{ED074B77-769D-4808-B86E-945FEF4D2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83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38" name="Line 27">
              <a:extLst>
                <a:ext uri="{FF2B5EF4-FFF2-40B4-BE49-F238E27FC236}">
                  <a16:creationId xmlns:a16="http://schemas.microsoft.com/office/drawing/2014/main" id="{98B40D48-25E6-4874-9234-EF63090979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4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</p:grpSp>
      <p:grpSp>
        <p:nvGrpSpPr>
          <p:cNvPr id="12" name="Group 28">
            <a:extLst>
              <a:ext uri="{FF2B5EF4-FFF2-40B4-BE49-F238E27FC236}">
                <a16:creationId xmlns:a16="http://schemas.microsoft.com/office/drawing/2014/main" id="{7C8E7BC5-4B0C-4D02-8CAA-7FC0E1BF04DB}"/>
              </a:ext>
            </a:extLst>
          </p:cNvPr>
          <p:cNvGrpSpPr>
            <a:grpSpLocks/>
          </p:cNvGrpSpPr>
          <p:nvPr/>
        </p:nvGrpSpPr>
        <p:grpSpPr bwMode="auto">
          <a:xfrm>
            <a:off x="1026320" y="2651125"/>
            <a:ext cx="1443038" cy="1697038"/>
            <a:chOff x="1114" y="2015"/>
            <a:chExt cx="909" cy="1069"/>
          </a:xfrm>
        </p:grpSpPr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6B51DF70-9A40-4F87-ACBF-7ADAFD0A57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7" y="2015"/>
              <a:ext cx="642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B666E9A1-D590-490A-9FA0-452CE3D492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4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5930FE98-7FC0-42AC-A6C9-828CBB12AC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8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73CD5BD2-3933-42EB-B18F-19001540CE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>
                <a:latin typeface="+mn-lt"/>
              </a:endParaRPr>
            </a:p>
          </p:txBody>
        </p:sp>
      </p:grpSp>
      <p:sp>
        <p:nvSpPr>
          <p:cNvPr id="13" name="Text Box 33">
            <a:extLst>
              <a:ext uri="{FF2B5EF4-FFF2-40B4-BE49-F238E27FC236}">
                <a16:creationId xmlns:a16="http://schemas.microsoft.com/office/drawing/2014/main" id="{79249864-00DA-404E-BDCE-C925F412B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204" y="2127072"/>
            <a:ext cx="16255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800" dirty="0">
                <a:latin typeface="+mn-lt"/>
              </a:rPr>
              <a:t>Varför blir det förseningar  vid inskrivning</a:t>
            </a:r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26553AA3-78C7-42E7-9104-2D05F9766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3" y="896488"/>
            <a:ext cx="172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 dirty="0">
                <a:latin typeface="+mn-lt"/>
              </a:rPr>
              <a:t>Patient</a:t>
            </a:r>
          </a:p>
        </p:txBody>
      </p:sp>
      <p:sp>
        <p:nvSpPr>
          <p:cNvPr id="15" name="Text Box 35">
            <a:extLst>
              <a:ext uri="{FF2B5EF4-FFF2-40B4-BE49-F238E27FC236}">
                <a16:creationId xmlns:a16="http://schemas.microsoft.com/office/drawing/2014/main" id="{ED4202AC-97C9-4C9F-B25A-AF02B559B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1910" y="760632"/>
            <a:ext cx="1439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 dirty="0">
                <a:latin typeface="+mn-lt"/>
              </a:rPr>
              <a:t>Läkare</a:t>
            </a:r>
          </a:p>
        </p:txBody>
      </p:sp>
      <p:sp>
        <p:nvSpPr>
          <p:cNvPr id="16" name="Text Box 36">
            <a:extLst>
              <a:ext uri="{FF2B5EF4-FFF2-40B4-BE49-F238E27FC236}">
                <a16:creationId xmlns:a16="http://schemas.microsoft.com/office/drawing/2014/main" id="{D633A903-CE9D-403A-A617-AEE12F9A0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814" y="794545"/>
            <a:ext cx="1584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 dirty="0" err="1">
                <a:latin typeface="+mn-lt"/>
              </a:rPr>
              <a:t>Bm</a:t>
            </a:r>
            <a:r>
              <a:rPr lang="sv-SE" altLang="sv-SE" sz="1200" b="1" dirty="0">
                <a:latin typeface="+mn-lt"/>
              </a:rPr>
              <a:t>/</a:t>
            </a:r>
            <a:r>
              <a:rPr lang="sv-SE" altLang="sv-SE" sz="1200" b="1" dirty="0" err="1">
                <a:latin typeface="+mn-lt"/>
              </a:rPr>
              <a:t>ssk</a:t>
            </a:r>
            <a:endParaRPr lang="sv-SE" altLang="sv-SE" sz="1200" b="1" dirty="0">
              <a:latin typeface="+mn-lt"/>
            </a:endParaRPr>
          </a:p>
        </p:txBody>
      </p:sp>
      <p:sp>
        <p:nvSpPr>
          <p:cNvPr id="17" name="Text Box 37">
            <a:extLst>
              <a:ext uri="{FF2B5EF4-FFF2-40B4-BE49-F238E27FC236}">
                <a16:creationId xmlns:a16="http://schemas.microsoft.com/office/drawing/2014/main" id="{7907B74C-4EAC-4895-B1B7-CCADFEAE7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6" y="4387307"/>
            <a:ext cx="172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 dirty="0">
                <a:latin typeface="+mn-lt"/>
              </a:rPr>
              <a:t>Sekreterare</a:t>
            </a:r>
          </a:p>
        </p:txBody>
      </p:sp>
      <p:sp>
        <p:nvSpPr>
          <p:cNvPr id="18" name="Text Box 38">
            <a:extLst>
              <a:ext uri="{FF2B5EF4-FFF2-40B4-BE49-F238E27FC236}">
                <a16:creationId xmlns:a16="http://schemas.microsoft.com/office/drawing/2014/main" id="{521AF1FD-6685-4232-B97D-9FB20E0FD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710" y="4387307"/>
            <a:ext cx="1655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200" b="1" dirty="0">
                <a:latin typeface="+mn-lt"/>
              </a:rPr>
              <a:t>Narkos</a:t>
            </a:r>
          </a:p>
        </p:txBody>
      </p:sp>
      <p:sp>
        <p:nvSpPr>
          <p:cNvPr id="19" name="Text Box 39">
            <a:extLst>
              <a:ext uri="{FF2B5EF4-FFF2-40B4-BE49-F238E27FC236}">
                <a16:creationId xmlns:a16="http://schemas.microsoft.com/office/drawing/2014/main" id="{63610080-D0F9-4CB4-9C6D-26B94CDE3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4" y="1211263"/>
            <a:ext cx="1223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/>
              <a:t>Patient ej i tid</a:t>
            </a:r>
          </a:p>
        </p:txBody>
      </p:sp>
      <p:sp>
        <p:nvSpPr>
          <p:cNvPr id="20" name="Text Box 40">
            <a:extLst>
              <a:ext uri="{FF2B5EF4-FFF2-40B4-BE49-F238E27FC236}">
                <a16:creationId xmlns:a16="http://schemas.microsoft.com/office/drawing/2014/main" id="{FD2D93F7-784B-4513-A9EF-C8A6A615D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" y="2938463"/>
            <a:ext cx="11525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Läkaranteckning ej utskriven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v-SE" altLang="sv-SE" sz="1000">
              <a:latin typeface="+mn-lt"/>
            </a:endParaRPr>
          </a:p>
        </p:txBody>
      </p:sp>
      <p:sp>
        <p:nvSpPr>
          <p:cNvPr id="21" name="Text Box 41">
            <a:extLst>
              <a:ext uri="{FF2B5EF4-FFF2-40B4-BE49-F238E27FC236}">
                <a16:creationId xmlns:a16="http://schemas.microsoft.com/office/drawing/2014/main" id="{E9F0DAF3-F4AB-4899-AD71-91784DBD0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844" y="2651125"/>
            <a:ext cx="1223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Journal ej tillgänglig för sekr.</a:t>
            </a:r>
          </a:p>
        </p:txBody>
      </p:sp>
      <p:sp>
        <p:nvSpPr>
          <p:cNvPr id="22" name="Text Box 42">
            <a:extLst>
              <a:ext uri="{FF2B5EF4-FFF2-40B4-BE49-F238E27FC236}">
                <a16:creationId xmlns:a16="http://schemas.microsoft.com/office/drawing/2014/main" id="{C8E1CF87-101F-4F15-A4E2-176237F9E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019" y="3514725"/>
            <a:ext cx="100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Op-program klart 11.00</a:t>
            </a:r>
          </a:p>
        </p:txBody>
      </p:sp>
      <p:sp>
        <p:nvSpPr>
          <p:cNvPr id="23" name="Text Box 43">
            <a:extLst>
              <a:ext uri="{FF2B5EF4-FFF2-40B4-BE49-F238E27FC236}">
                <a16:creationId xmlns:a16="http://schemas.microsoft.com/office/drawing/2014/main" id="{20E1DDC3-1369-43ED-BD12-833943A19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281" y="1282700"/>
            <a:ext cx="143986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Undersökningsrum ej ledigt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v-SE" altLang="sv-SE" sz="1000">
              <a:latin typeface="+mn-lt"/>
            </a:endParaRPr>
          </a:p>
        </p:txBody>
      </p:sp>
      <p:sp>
        <p:nvSpPr>
          <p:cNvPr id="24" name="Text Box 44">
            <a:extLst>
              <a:ext uri="{FF2B5EF4-FFF2-40B4-BE49-F238E27FC236}">
                <a16:creationId xmlns:a16="http://schemas.microsoft.com/office/drawing/2014/main" id="{85FEA20F-EC4D-41D8-9FA9-50FF9F5F2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744" y="1930400"/>
            <a:ext cx="172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Väntar på pat från bm/ssk</a:t>
            </a:r>
          </a:p>
        </p:txBody>
      </p:sp>
      <p:sp>
        <p:nvSpPr>
          <p:cNvPr id="25" name="Text Box 45">
            <a:extLst>
              <a:ext uri="{FF2B5EF4-FFF2-40B4-BE49-F238E27FC236}">
                <a16:creationId xmlns:a16="http://schemas.microsoft.com/office/drawing/2014/main" id="{A89E1F43-AE5F-4A5F-84A6-56D4E5409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606" y="1066800"/>
            <a:ext cx="11525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Dr vet ej vem som är inskrivande bm/ssk</a:t>
            </a:r>
          </a:p>
        </p:txBody>
      </p:sp>
      <p:sp>
        <p:nvSpPr>
          <p:cNvPr id="26" name="Text Box 46">
            <a:extLst>
              <a:ext uri="{FF2B5EF4-FFF2-40B4-BE49-F238E27FC236}">
                <a16:creationId xmlns:a16="http://schemas.microsoft.com/office/drawing/2014/main" id="{CB170F86-5470-4BA0-8D81-6092E885B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206" y="113823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Journal ej förberedd</a:t>
            </a:r>
          </a:p>
        </p:txBody>
      </p:sp>
      <p:sp>
        <p:nvSpPr>
          <p:cNvPr id="27" name="Text Box 47">
            <a:extLst>
              <a:ext uri="{FF2B5EF4-FFF2-40B4-BE49-F238E27FC236}">
                <a16:creationId xmlns:a16="http://schemas.microsoft.com/office/drawing/2014/main" id="{856CCFC3-F7B6-4C69-BB63-D0CA10905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206" y="1930400"/>
            <a:ext cx="1441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Hittar ej journalen</a:t>
            </a:r>
          </a:p>
        </p:txBody>
      </p:sp>
      <p:sp>
        <p:nvSpPr>
          <p:cNvPr id="28" name="Text Box 48">
            <a:extLst>
              <a:ext uri="{FF2B5EF4-FFF2-40B4-BE49-F238E27FC236}">
                <a16:creationId xmlns:a16="http://schemas.microsoft.com/office/drawing/2014/main" id="{5763A994-027F-4B07-AC11-7E8321018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706" y="1571625"/>
            <a:ext cx="17287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Tolk ej beställd</a:t>
            </a:r>
          </a:p>
        </p:txBody>
      </p:sp>
      <p:sp>
        <p:nvSpPr>
          <p:cNvPr id="29" name="Text Box 49">
            <a:extLst>
              <a:ext uri="{FF2B5EF4-FFF2-40B4-BE49-F238E27FC236}">
                <a16:creationId xmlns:a16="http://schemas.microsoft.com/office/drawing/2014/main" id="{0BFD5219-2CC3-4166-9B36-0B45567BC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869" y="2651125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Pat hittar ej preop.mottagning</a:t>
            </a:r>
          </a:p>
        </p:txBody>
      </p:sp>
      <p:sp>
        <p:nvSpPr>
          <p:cNvPr id="30" name="Text Box 50">
            <a:extLst>
              <a:ext uri="{FF2B5EF4-FFF2-40B4-BE49-F238E27FC236}">
                <a16:creationId xmlns:a16="http://schemas.microsoft.com/office/drawing/2014/main" id="{2295B274-D16C-48C5-BF76-C484CC689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7481" y="3371850"/>
            <a:ext cx="13684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v-SE" altLang="sv-SE" sz="1000">
                <a:latin typeface="+mn-lt"/>
              </a:rPr>
              <a:t>Pat. kommer för sent ner till preop.mottagning</a:t>
            </a:r>
          </a:p>
        </p:txBody>
      </p:sp>
    </p:spTree>
    <p:extLst>
      <p:ext uri="{BB962C8B-B14F-4D97-AF65-F5344CB8AC3E}">
        <p14:creationId xmlns:p14="http://schemas.microsoft.com/office/powerpoint/2010/main" val="376298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110FE3-14EB-4200-A8CA-A5E37AC1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…nästa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6E8911-EBC0-463F-B928-97924F4B2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Dokumentera ert fiskben</a:t>
            </a:r>
          </a:p>
          <a:p>
            <a:r>
              <a:rPr lang="sv-SE" dirty="0"/>
              <a:t>Välj vilka orsaker ni vill gå vidare med</a:t>
            </a:r>
          </a:p>
          <a:p>
            <a:r>
              <a:rPr lang="sv-SE" dirty="0"/>
              <a:t>Vad behöver ni mer fakta om?</a:t>
            </a:r>
          </a:p>
          <a:p>
            <a:r>
              <a:rPr lang="sv-SE" dirty="0"/>
              <a:t>Fördjupa förståelsen med verktygen 5 varför eller påverkansanalys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E3C405C-8BFA-4547-8A32-CFF1313DE7F0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501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>
            <a:extLst>
              <a:ext uri="{FF2B5EF4-FFF2-40B4-BE49-F238E27FC236}">
                <a16:creationId xmlns:a16="http://schemas.microsoft.com/office/drawing/2014/main" id="{8E867BA9-FF17-43B6-944E-0D7F83F402E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66946" y="4201041"/>
            <a:ext cx="3573379" cy="2097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8F98CA90-F184-48D3-AE95-42FFBB244F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750" y="2117197"/>
            <a:ext cx="7056437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B8C1D4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sv-SE"/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D9D90061-CA4B-49D6-8D1D-FB84F8BE0618}"/>
              </a:ext>
            </a:extLst>
          </p:cNvPr>
          <p:cNvGrpSpPr>
            <a:grpSpLocks/>
          </p:cNvGrpSpPr>
          <p:nvPr/>
        </p:nvGrpSpPr>
        <p:grpSpPr bwMode="auto">
          <a:xfrm>
            <a:off x="5148266" y="604310"/>
            <a:ext cx="1441451" cy="1528762"/>
            <a:chOff x="3092" y="1052"/>
            <a:chExt cx="908" cy="963"/>
          </a:xfrm>
        </p:grpSpPr>
        <p:sp>
          <p:nvSpPr>
            <p:cNvPr id="51" name="Line 4">
              <a:extLst>
                <a:ext uri="{FF2B5EF4-FFF2-40B4-BE49-F238E27FC236}">
                  <a16:creationId xmlns:a16="http://schemas.microsoft.com/office/drawing/2014/main" id="{33948396-34E8-4C0E-B7C1-3BCA290426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05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52" name="Line 5">
              <a:extLst>
                <a:ext uri="{FF2B5EF4-FFF2-40B4-BE49-F238E27FC236}">
                  <a16:creationId xmlns:a16="http://schemas.microsoft.com/office/drawing/2014/main" id="{8336DE06-732C-4266-BE6C-5980B21D5E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2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53" name="Line 6">
              <a:extLst>
                <a:ext uri="{FF2B5EF4-FFF2-40B4-BE49-F238E27FC236}">
                  <a16:creationId xmlns:a16="http://schemas.microsoft.com/office/drawing/2014/main" id="{734D4017-F735-42E0-BC60-7B41D57BEA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9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54" name="Line 7">
              <a:extLst>
                <a:ext uri="{FF2B5EF4-FFF2-40B4-BE49-F238E27FC236}">
                  <a16:creationId xmlns:a16="http://schemas.microsoft.com/office/drawing/2014/main" id="{9D45949D-B043-46EC-957B-490EF7DB03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6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04889BEC-855B-4E70-9E89-CF5042686A5E}"/>
              </a:ext>
            </a:extLst>
          </p:cNvPr>
          <p:cNvGrpSpPr>
            <a:grpSpLocks/>
          </p:cNvGrpSpPr>
          <p:nvPr/>
        </p:nvGrpSpPr>
        <p:grpSpPr bwMode="auto">
          <a:xfrm>
            <a:off x="971552" y="604310"/>
            <a:ext cx="1441451" cy="1528762"/>
            <a:chOff x="1328" y="1052"/>
            <a:chExt cx="908" cy="963"/>
          </a:xfrm>
        </p:grpSpPr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7F9931A0-6A08-495B-B99C-6B71935712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42" y="1052"/>
              <a:ext cx="641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E60FF78F-4265-411F-BC4E-6690FBC7A7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8" y="1319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01D280D2-B0E0-48F5-9F0A-BED09F6140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5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C05A817E-9CF8-4D07-95D4-3CCB20ADA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9" name="Group 13">
            <a:extLst>
              <a:ext uri="{FF2B5EF4-FFF2-40B4-BE49-F238E27FC236}">
                <a16:creationId xmlns:a16="http://schemas.microsoft.com/office/drawing/2014/main" id="{0623BA82-A4EE-440C-94CC-726B37EE194E}"/>
              </a:ext>
            </a:extLst>
          </p:cNvPr>
          <p:cNvGrpSpPr>
            <a:grpSpLocks/>
          </p:cNvGrpSpPr>
          <p:nvPr/>
        </p:nvGrpSpPr>
        <p:grpSpPr bwMode="auto">
          <a:xfrm>
            <a:off x="3275012" y="604310"/>
            <a:ext cx="1443038" cy="1528762"/>
            <a:chOff x="2236" y="1052"/>
            <a:chExt cx="909" cy="963"/>
          </a:xfrm>
        </p:grpSpPr>
        <p:sp>
          <p:nvSpPr>
            <p:cNvPr id="43" name="Line 14">
              <a:extLst>
                <a:ext uri="{FF2B5EF4-FFF2-40B4-BE49-F238E27FC236}">
                  <a16:creationId xmlns:a16="http://schemas.microsoft.com/office/drawing/2014/main" id="{88792E27-83F1-4AB2-AE21-69117803B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50" y="1052"/>
              <a:ext cx="642" cy="963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4" name="Line 15">
              <a:extLst>
                <a:ext uri="{FF2B5EF4-FFF2-40B4-BE49-F238E27FC236}">
                  <a16:creationId xmlns:a16="http://schemas.microsoft.com/office/drawing/2014/main" id="{795DEF9F-B689-4A2E-876C-7DF115A0D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6" y="1319"/>
              <a:ext cx="375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5" name="Line 16">
              <a:extLst>
                <a:ext uri="{FF2B5EF4-FFF2-40B4-BE49-F238E27FC236}">
                  <a16:creationId xmlns:a16="http://schemas.microsoft.com/office/drawing/2014/main" id="{B04E4D95-8A11-4FBC-8143-785837CE22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4" y="1694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6" name="Line 17">
              <a:extLst>
                <a:ext uri="{FF2B5EF4-FFF2-40B4-BE49-F238E27FC236}">
                  <a16:creationId xmlns:a16="http://schemas.microsoft.com/office/drawing/2014/main" id="{96CB866C-BA6F-4F18-99D0-B4A706ACC9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1" y="1480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10" name="Group 18">
            <a:extLst>
              <a:ext uri="{FF2B5EF4-FFF2-40B4-BE49-F238E27FC236}">
                <a16:creationId xmlns:a16="http://schemas.microsoft.com/office/drawing/2014/main" id="{41292EE6-1003-44AA-8B8A-84B1C9CF1242}"/>
              </a:ext>
            </a:extLst>
          </p:cNvPr>
          <p:cNvGrpSpPr>
            <a:grpSpLocks/>
          </p:cNvGrpSpPr>
          <p:nvPr/>
        </p:nvGrpSpPr>
        <p:grpSpPr bwMode="auto">
          <a:xfrm>
            <a:off x="5435603" y="2117197"/>
            <a:ext cx="1357313" cy="1697038"/>
            <a:chOff x="2878" y="2015"/>
            <a:chExt cx="855" cy="1069"/>
          </a:xfrm>
        </p:grpSpPr>
        <p:sp>
          <p:nvSpPr>
            <p:cNvPr id="39" name="Line 19">
              <a:extLst>
                <a:ext uri="{FF2B5EF4-FFF2-40B4-BE49-F238E27FC236}">
                  <a16:creationId xmlns:a16="http://schemas.microsoft.com/office/drawing/2014/main" id="{3489EDD0-2385-4D42-AE0B-EF4D24BC02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1" y="2015"/>
              <a:ext cx="588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0" name="Line 20">
              <a:extLst>
                <a:ext uri="{FF2B5EF4-FFF2-40B4-BE49-F238E27FC236}">
                  <a16:creationId xmlns:a16="http://schemas.microsoft.com/office/drawing/2014/main" id="{0C5EC515-5A24-478A-B45B-58C076EC59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8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1" name="Line 21">
              <a:extLst>
                <a:ext uri="{FF2B5EF4-FFF2-40B4-BE49-F238E27FC236}">
                  <a16:creationId xmlns:a16="http://schemas.microsoft.com/office/drawing/2014/main" id="{EE852732-847D-4693-85B5-5DE1AAD4A6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2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42" name="Line 22">
              <a:extLst>
                <a:ext uri="{FF2B5EF4-FFF2-40B4-BE49-F238E27FC236}">
                  <a16:creationId xmlns:a16="http://schemas.microsoft.com/office/drawing/2014/main" id="{F64598CC-F125-434B-8E5C-0989ED79D1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11" name="Group 23">
            <a:extLst>
              <a:ext uri="{FF2B5EF4-FFF2-40B4-BE49-F238E27FC236}">
                <a16:creationId xmlns:a16="http://schemas.microsoft.com/office/drawing/2014/main" id="{48F861DF-7131-4B0F-95D3-94BAF372F6EE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2117197"/>
            <a:ext cx="1357312" cy="1697038"/>
            <a:chOff x="2023" y="2015"/>
            <a:chExt cx="855" cy="1069"/>
          </a:xfrm>
        </p:grpSpPr>
        <p:sp>
          <p:nvSpPr>
            <p:cNvPr id="35" name="Line 24">
              <a:extLst>
                <a:ext uri="{FF2B5EF4-FFF2-40B4-BE49-F238E27FC236}">
                  <a16:creationId xmlns:a16="http://schemas.microsoft.com/office/drawing/2014/main" id="{E09EADF6-0FBC-4BC5-A94D-4DB788F528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23" y="2015"/>
              <a:ext cx="641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6" name="Line 25">
              <a:extLst>
                <a:ext uri="{FF2B5EF4-FFF2-40B4-BE49-F238E27FC236}">
                  <a16:creationId xmlns:a16="http://schemas.microsoft.com/office/drawing/2014/main" id="{A1191BB2-C2BB-4686-A025-3400FA0F8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3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7" name="Line 26">
              <a:extLst>
                <a:ext uri="{FF2B5EF4-FFF2-40B4-BE49-F238E27FC236}">
                  <a16:creationId xmlns:a16="http://schemas.microsoft.com/office/drawing/2014/main" id="{8953BC94-D8FF-4937-B6F8-C292E7F94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83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8" name="Line 27">
              <a:extLst>
                <a:ext uri="{FF2B5EF4-FFF2-40B4-BE49-F238E27FC236}">
                  <a16:creationId xmlns:a16="http://schemas.microsoft.com/office/drawing/2014/main" id="{250A518B-5C6F-4E7E-82DA-1D241432E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4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  <p:grpSp>
        <p:nvGrpSpPr>
          <p:cNvPr id="12" name="Group 28">
            <a:extLst>
              <a:ext uri="{FF2B5EF4-FFF2-40B4-BE49-F238E27FC236}">
                <a16:creationId xmlns:a16="http://schemas.microsoft.com/office/drawing/2014/main" id="{8292A640-1AD0-4F66-9222-32DD9B27FAC3}"/>
              </a:ext>
            </a:extLst>
          </p:cNvPr>
          <p:cNvGrpSpPr>
            <a:grpSpLocks/>
          </p:cNvGrpSpPr>
          <p:nvPr/>
        </p:nvGrpSpPr>
        <p:grpSpPr bwMode="auto">
          <a:xfrm>
            <a:off x="1187451" y="2117197"/>
            <a:ext cx="1443038" cy="1697038"/>
            <a:chOff x="1114" y="2015"/>
            <a:chExt cx="909" cy="1069"/>
          </a:xfrm>
        </p:grpSpPr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2BC8B45B-D201-4FA5-9EDF-9ADEEF54F0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7" y="2015"/>
              <a:ext cx="642" cy="1069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76B5240E-92D7-4AF4-B39F-6BD4F45A8C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4" y="2496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E6FA1EC4-61AA-4C32-A1BE-BD09994F1A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8" y="2817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705043E-2327-46BD-9A3B-43914E6F1D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9" y="2282"/>
              <a:ext cx="374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B8C1D4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sv-S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223984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B337D8-AEA9-4CB7-8DA9-E5FC33181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8C67A47-D04A-4E26-9DF5-6263BC12A26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827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A532646-F10E-4C04-89D8-9E5AB537E8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7311B2-4225-4E74-BE8C-428E9A81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097B09E-41D8-4E39-988D-57BA81471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89106F-D257-4EE8-906F-A2912571A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61666CD-E156-4249-8F2B-FE0737947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4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Skriv en rubrik här</a:t>
            </a:r>
            <a:br>
              <a:rPr lang="sv-SE"/>
            </a:b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BE79C00-F80C-4D07-AC8B-2914875D3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28B1B498-97B4-47FB-B2FA-4672B858B3BD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7" name="Grupp 6"/>
          <p:cNvGrpSpPr/>
          <p:nvPr/>
        </p:nvGrpSpPr>
        <p:grpSpPr>
          <a:xfrm>
            <a:off x="205814" y="250223"/>
            <a:ext cx="8714519" cy="3607248"/>
            <a:chOff x="205815" y="188133"/>
            <a:chExt cx="8714519" cy="3607248"/>
          </a:xfrm>
        </p:grpSpPr>
        <p:grpSp>
          <p:nvGrpSpPr>
            <p:cNvPr id="9" name="Grupp 8"/>
            <p:cNvGrpSpPr/>
            <p:nvPr/>
          </p:nvGrpSpPr>
          <p:grpSpPr>
            <a:xfrm>
              <a:off x="205815" y="188133"/>
              <a:ext cx="8714519" cy="3607248"/>
              <a:chOff x="205815" y="247229"/>
              <a:chExt cx="8714519" cy="3607248"/>
            </a:xfrm>
          </p:grpSpPr>
          <p:grpSp>
            <p:nvGrpSpPr>
              <p:cNvPr id="11" name="Grupp 10"/>
              <p:cNvGrpSpPr/>
              <p:nvPr/>
            </p:nvGrpSpPr>
            <p:grpSpPr>
              <a:xfrm>
                <a:off x="205815" y="247229"/>
                <a:ext cx="8714519" cy="3607248"/>
                <a:chOff x="205815" y="247229"/>
                <a:chExt cx="8714519" cy="3607248"/>
              </a:xfrm>
            </p:grpSpPr>
            <p:sp>
              <p:nvSpPr>
                <p:cNvPr id="15" name="Rektangel 14"/>
                <p:cNvSpPr/>
                <p:nvPr/>
              </p:nvSpPr>
              <p:spPr>
                <a:xfrm>
                  <a:off x="205815" y="247229"/>
                  <a:ext cx="8714519" cy="3607248"/>
                </a:xfrm>
                <a:prstGeom prst="rect">
                  <a:avLst/>
                </a:prstGeom>
                <a:solidFill>
                  <a:srgbClr val="003D7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16" name="textruta 15"/>
                <p:cNvSpPr txBox="1"/>
                <p:nvPr/>
              </p:nvSpPr>
              <p:spPr>
                <a:xfrm>
                  <a:off x="362718" y="794184"/>
                  <a:ext cx="3078700" cy="29700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Våra mallar har förinställda storlekar för rubrik och text – ändra inte dem.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Kom ihåg att det är du som är presentationen. Bildspelet ska vara ett minnestöd för publiken.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Skriv nyckelord, undvik långa meningar och stycken. </a:t>
                  </a:r>
                  <a:b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</a:b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Använd anteckningsfältet för ditt talarmanus.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Skriv inte vissa ord med VERSALER, fet eller kursiv text för att betona. Det kan göra texten rörig.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Använd inte foton eller illustrationer som ren dekoration – de ska tillföra något till budskapet.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Alla bilder bör ha ett enhetligt uttryck. Blanda inte flera olika typer av foton eller illustrationer.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 </a:t>
                  </a:r>
                </a:p>
              </p:txBody>
            </p:sp>
            <p:sp>
              <p:nvSpPr>
                <p:cNvPr id="17" name="Rektangel 16"/>
                <p:cNvSpPr/>
                <p:nvPr/>
              </p:nvSpPr>
              <p:spPr>
                <a:xfrm>
                  <a:off x="461990" y="372310"/>
                  <a:ext cx="33538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sv-SE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Tips till dig som gör ett bildspel!</a:t>
                  </a:r>
                </a:p>
              </p:txBody>
            </p:sp>
            <p:sp>
              <p:nvSpPr>
                <p:cNvPr id="18" name="textruta 17"/>
                <p:cNvSpPr txBox="1"/>
                <p:nvPr/>
              </p:nvSpPr>
              <p:spPr>
                <a:xfrm>
                  <a:off x="3507202" y="794184"/>
                  <a:ext cx="2736622" cy="29700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Tänk på att bara använda bilder som du har rättigheter till.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Undvik effekter och animationer, de tar fokus från ditt budskap.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Glöm inte att korrekturläsa! Slarvfel stjäl lätt publikens fokus.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Lägg varken text eller bild på det blå fältet längst ner. Dela hellre upp texten på två bildsidor.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Om du ska använda färg, välj färgerna som visas när du dubbelklickar på figuren du gjort (figurformat). Eller använd färger från översta raden i temafärger.</a:t>
                  </a:r>
                  <a:b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</a:b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Använd inte standardfärger. </a:t>
                  </a:r>
                </a:p>
                <a:p>
                  <a:pPr marL="171450" marR="0" lvl="0" indent="-17145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sv-SE" sz="11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(Markera den här rutan och välj </a:t>
                  </a:r>
                  <a:r>
                    <a:rPr kumimoji="0" lang="sv-SE" sz="11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delete</a:t>
                  </a: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rPr>
                    <a:t>)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sv-SE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/>
                    </a:rPr>
                    <a:t> </a:t>
                  </a:r>
                </a:p>
              </p:txBody>
            </p:sp>
          </p:grpSp>
          <p:sp>
            <p:nvSpPr>
              <p:cNvPr id="12" name="Rektangulär 11"/>
              <p:cNvSpPr/>
              <p:nvPr/>
            </p:nvSpPr>
            <p:spPr>
              <a:xfrm rot="16200000" flipV="1">
                <a:off x="6235480" y="973945"/>
                <a:ext cx="2731762" cy="2265164"/>
              </a:xfrm>
              <a:prstGeom prst="wedgeRectCallout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pic>
            <p:nvPicPr>
              <p:cNvPr id="13" name="Platshållare för innehåll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3611" y="908816"/>
                <a:ext cx="1995500" cy="468138"/>
              </a:xfrm>
              <a:prstGeom prst="rect">
                <a:avLst/>
              </a:prstGeom>
            </p:spPr>
          </p:pic>
          <p:pic>
            <p:nvPicPr>
              <p:cNvPr id="14" name="Bildobjekt 1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3636" y="1444681"/>
                <a:ext cx="1695450" cy="1838325"/>
              </a:xfrm>
              <a:prstGeom prst="rect">
                <a:avLst/>
              </a:prstGeom>
            </p:spPr>
          </p:pic>
        </p:grpSp>
        <p:sp>
          <p:nvSpPr>
            <p:cNvPr id="10" name="Ellips 9"/>
            <p:cNvSpPr/>
            <p:nvPr/>
          </p:nvSpPr>
          <p:spPr>
            <a:xfrm>
              <a:off x="6657358" y="1809064"/>
              <a:ext cx="1941753" cy="238367"/>
            </a:xfrm>
            <a:prstGeom prst="ellipse">
              <a:avLst/>
            </a:prstGeom>
            <a:noFill/>
            <a:ln w="12700" cap="flat" cmpd="sng" algn="ctr">
              <a:solidFill>
                <a:srgbClr val="D7007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41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50" y="740649"/>
            <a:ext cx="6470650" cy="510521"/>
          </a:xfrm>
        </p:spPr>
        <p:txBody>
          <a:bodyPr/>
          <a:lstStyle/>
          <a:p>
            <a:r>
              <a:rPr lang="sv-SE" dirty="0"/>
              <a:t>Fiskbensdiagram för att hitta orsaker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8B491F-5FCE-4A6F-8BBF-687A22DC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251169"/>
            <a:ext cx="4548717" cy="269285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Verktyget kan användas på olika vis för att hitta, illustrera och sortera orsaker</a:t>
            </a:r>
          </a:p>
          <a:p>
            <a:pPr marL="0" indent="0">
              <a:buNone/>
            </a:pPr>
            <a:r>
              <a:rPr lang="sv-SE" dirty="0"/>
              <a:t>Det hjälper till att svara på frågor som:</a:t>
            </a:r>
          </a:p>
          <a:p>
            <a:r>
              <a:rPr lang="sv-SE" dirty="0"/>
              <a:t>Vilka är de tänkbara orsakerna till…</a:t>
            </a:r>
          </a:p>
          <a:p>
            <a:r>
              <a:rPr lang="sv-SE" dirty="0"/>
              <a:t>Varför har vi problem med…</a:t>
            </a:r>
          </a:p>
          <a:p>
            <a:r>
              <a:rPr lang="sv-SE" dirty="0"/>
              <a:t>Vilka orsaker finns bakom… 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CE66DE0B-E3E0-461E-A7EA-34ACAB10D060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971550" y="593622"/>
            <a:ext cx="4206586" cy="5105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7" name="Platshållare för bild 3"/>
          <p:cNvSpPr txBox="1">
            <a:spLocks/>
          </p:cNvSpPr>
          <p:nvPr/>
        </p:nvSpPr>
        <p:spPr>
          <a:xfrm>
            <a:off x="5364202" y="593623"/>
            <a:ext cx="2907698" cy="320337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98834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>
            <a:extLst>
              <a:ext uri="{FF2B5EF4-FFF2-40B4-BE49-F238E27FC236}">
                <a16:creationId xmlns:a16="http://schemas.microsoft.com/office/drawing/2014/main" id="{B652E694-8B16-4303-B3CE-41C6B0461E42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Picture 5" descr="fiskben">
            <a:extLst>
              <a:ext uri="{FF2B5EF4-FFF2-40B4-BE49-F238E27FC236}">
                <a16:creationId xmlns:a16="http://schemas.microsoft.com/office/drawing/2014/main" id="{65295D0A-B326-48BB-8DBA-A0546D645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726" y="2186000"/>
            <a:ext cx="55832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468C7091-CAD5-4062-A146-EE5AAA2F1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301" y="3051187"/>
            <a:ext cx="1081088" cy="792163"/>
          </a:xfrm>
          <a:prstGeom prst="rect">
            <a:avLst/>
          </a:prstGeom>
          <a:solidFill>
            <a:schemeClr val="bg2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sv-SE" altLang="sv-SE" sz="2000" dirty="0">
                <a:latin typeface="+mn-lt"/>
              </a:rPr>
              <a:t>Huvud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78BD0955-903D-42EF-AFB3-CDCE053D2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276" y="1682762"/>
            <a:ext cx="1008063" cy="431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sv-SE" altLang="sv-SE" sz="2000" dirty="0">
                <a:latin typeface="+mn-lt"/>
              </a:rPr>
              <a:t>Ben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D0A5E15-5D2B-4C29-9A26-874F2638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89" y="385750"/>
            <a:ext cx="7416800" cy="1087450"/>
          </a:xfrm>
          <a:prstGeom prst="wedgeRoundRectCallout">
            <a:avLst>
              <a:gd name="adj1" fmla="val -19638"/>
              <a:gd name="adj2" fmla="val 51003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0" hangingPunct="0">
              <a:spcAft>
                <a:spcPts val="600"/>
              </a:spcAft>
              <a:defRPr/>
            </a:pPr>
            <a:r>
              <a:rPr lang="sv-SE" sz="1400" dirty="0">
                <a:latin typeface="+mn-lt"/>
                <a:cs typeface="+mn-cs"/>
              </a:rPr>
              <a:t>Diagrammet består av en ”ryggrad” som i ena änden har ett ”huvud” där problemet/frågeställningen (verkan) skrivs in. Från ”ryggraden” utgår ett antal ”ben” där tänkbara huvudorsaker till problemet kan skrivas in. Genom att använda ”</a:t>
            </a:r>
            <a:r>
              <a:rPr lang="sv-SE" sz="1400" dirty="0" err="1">
                <a:latin typeface="+mn-lt"/>
                <a:cs typeface="+mn-cs"/>
              </a:rPr>
              <a:t>delben</a:t>
            </a:r>
            <a:r>
              <a:rPr lang="sv-SE" sz="1400" dirty="0">
                <a:latin typeface="+mn-lt"/>
                <a:cs typeface="+mn-cs"/>
              </a:rPr>
              <a:t>” kan orsaker brytas ner ytterligare.</a:t>
            </a:r>
          </a:p>
        </p:txBody>
      </p:sp>
    </p:spTree>
    <p:extLst>
      <p:ext uri="{BB962C8B-B14F-4D97-AF65-F5344CB8AC3E}">
        <p14:creationId xmlns:p14="http://schemas.microsoft.com/office/powerpoint/2010/main" val="278545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686CDE-8738-405A-9444-4BCD6DD6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740649"/>
            <a:ext cx="7131050" cy="510521"/>
          </a:xfrm>
        </p:spPr>
        <p:txBody>
          <a:bodyPr/>
          <a:lstStyle/>
          <a:p>
            <a:r>
              <a:rPr lang="sv-SE" dirty="0"/>
              <a:t>Använda fiskben utan färdiga kategorier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7484B084-1A9E-4CBC-85DF-68F03D6A8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349458"/>
              </p:ext>
            </p:extLst>
          </p:nvPr>
        </p:nvGraphicFramePr>
        <p:xfrm>
          <a:off x="971550" y="1327149"/>
          <a:ext cx="5005917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718">
                  <a:extLst>
                    <a:ext uri="{9D8B030D-6E8A-4147-A177-3AD203B41FA5}">
                      <a16:colId xmlns:a16="http://schemas.microsoft.com/office/drawing/2014/main" val="295562058"/>
                    </a:ext>
                  </a:extLst>
                </a:gridCol>
                <a:gridCol w="3954199">
                  <a:extLst>
                    <a:ext uri="{9D8B030D-6E8A-4147-A177-3AD203B41FA5}">
                      <a16:colId xmlns:a16="http://schemas.microsoft.com/office/drawing/2014/main" val="4065317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0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Formulera problemet i en varför-fråga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02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Var och en svarar på frågan på gula lappar (ett svar per lapp)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9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Gruppera lapparna i ett fiskben på väggen, gör fler ben vid behov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64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Namnge benen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2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29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54F5E-2127-4F18-A3B5-DC51737A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1 – Skriv problemet i huvudet på fisken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BECA6F-44B9-4C8F-9AE5-97367D63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Formulera problemet i en fråga: ”Varför…inte…?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5D0CB6B1-5272-445E-86FD-96B76351865C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icture 5" descr="fiskben">
            <a:extLst>
              <a:ext uri="{FF2B5EF4-FFF2-40B4-BE49-F238E27FC236}">
                <a16:creationId xmlns:a16="http://schemas.microsoft.com/office/drawing/2014/main" id="{1BDCEE29-2169-446E-A8A7-AD5F4B248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308" y="1928718"/>
            <a:ext cx="5233772" cy="24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FF16D6E-E01D-4513-9692-055F11B560BF}"/>
              </a:ext>
            </a:extLst>
          </p:cNvPr>
          <p:cNvSpPr txBox="1"/>
          <p:nvPr/>
        </p:nvSpPr>
        <p:spPr>
          <a:xfrm>
            <a:off x="6396080" y="2709333"/>
            <a:ext cx="158561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Varför känner inte ledningen till alla förbättringsarbeten som vi gör?</a:t>
            </a:r>
          </a:p>
        </p:txBody>
      </p:sp>
    </p:spTree>
    <p:extLst>
      <p:ext uri="{BB962C8B-B14F-4D97-AF65-F5344CB8AC3E}">
        <p14:creationId xmlns:p14="http://schemas.microsoft.com/office/powerpoint/2010/main" val="319270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348E9F-9DE1-4B26-AC70-33D44EEF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2 Var och en skriver gula lappar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DAC8B6-F071-4CF3-8CDA-1D8D63F9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462836"/>
            <a:ext cx="5972948" cy="941697"/>
          </a:xfrm>
        </p:spPr>
        <p:txBody>
          <a:bodyPr/>
          <a:lstStyle/>
          <a:p>
            <a:r>
              <a:rPr lang="sv-SE" dirty="0"/>
              <a:t>Svara på frågan utan att prata med någon annan</a:t>
            </a:r>
          </a:p>
          <a:p>
            <a:r>
              <a:rPr lang="sv-SE" dirty="0"/>
              <a:t>Skriv en ”orsak” på varje lapp, skriv flera lappar.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2CD290BA-0D6E-47BA-8961-EB708E7E010A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9C39D9E-7D3D-4347-BD7D-F1C6334E7263}"/>
              </a:ext>
            </a:extLst>
          </p:cNvPr>
          <p:cNvSpPr/>
          <p:nvPr/>
        </p:nvSpPr>
        <p:spPr>
          <a:xfrm>
            <a:off x="1811867" y="2810933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D1E13AB-FFC9-4B06-AE97-F17FF60367F6}"/>
              </a:ext>
            </a:extLst>
          </p:cNvPr>
          <p:cNvSpPr/>
          <p:nvPr/>
        </p:nvSpPr>
        <p:spPr>
          <a:xfrm>
            <a:off x="2061634" y="3374992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EEBC392-3A62-4088-8CE3-89CC47674E9F}"/>
              </a:ext>
            </a:extLst>
          </p:cNvPr>
          <p:cNvSpPr/>
          <p:nvPr/>
        </p:nvSpPr>
        <p:spPr>
          <a:xfrm>
            <a:off x="2425700" y="2463799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3D783BC-8BA1-4B69-9750-51122A0AEFD3}"/>
              </a:ext>
            </a:extLst>
          </p:cNvPr>
          <p:cNvSpPr/>
          <p:nvPr/>
        </p:nvSpPr>
        <p:spPr>
          <a:xfrm>
            <a:off x="2772834" y="3352697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B8A3009-896B-4BF3-8CCB-FEB981D6D1D0}"/>
              </a:ext>
            </a:extLst>
          </p:cNvPr>
          <p:cNvSpPr/>
          <p:nvPr/>
        </p:nvSpPr>
        <p:spPr>
          <a:xfrm>
            <a:off x="3420533" y="3064830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6B66529-7F09-4F21-B013-1C1F07D9A899}"/>
              </a:ext>
            </a:extLst>
          </p:cNvPr>
          <p:cNvSpPr/>
          <p:nvPr/>
        </p:nvSpPr>
        <p:spPr>
          <a:xfrm>
            <a:off x="3039533" y="2590748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5EFF399-490A-472D-99F6-579A483C3432}"/>
              </a:ext>
            </a:extLst>
          </p:cNvPr>
          <p:cNvSpPr/>
          <p:nvPr/>
        </p:nvSpPr>
        <p:spPr>
          <a:xfrm>
            <a:off x="5245101" y="2734681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CDFF74D-7DB9-495E-BBBC-26B435A976E4}"/>
              </a:ext>
            </a:extLst>
          </p:cNvPr>
          <p:cNvSpPr/>
          <p:nvPr/>
        </p:nvSpPr>
        <p:spPr>
          <a:xfrm>
            <a:off x="5088467" y="3352696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424B1F5-0108-4C7E-9266-149492C1A9D6}"/>
              </a:ext>
            </a:extLst>
          </p:cNvPr>
          <p:cNvSpPr/>
          <p:nvPr/>
        </p:nvSpPr>
        <p:spPr>
          <a:xfrm>
            <a:off x="4572000" y="2675466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42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CA59C8-556E-4AC5-A807-FE55EECA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3 – </a:t>
            </a:r>
            <a:r>
              <a:rPr lang="sv-SE"/>
              <a:t>Gruppera lapparna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DEFB04-CA76-4CA9-B36F-24FBFC85F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251169"/>
            <a:ext cx="7200900" cy="2692857"/>
          </a:xfrm>
        </p:spPr>
        <p:txBody>
          <a:bodyPr/>
          <a:lstStyle/>
          <a:p>
            <a:r>
              <a:rPr lang="sv-SE" dirty="0"/>
              <a:t>Står det samma sak på lapparna sätt dem på varandra</a:t>
            </a:r>
          </a:p>
          <a:p>
            <a:r>
              <a:rPr lang="sv-SE" dirty="0"/>
              <a:t>Står det ungefär samma sak sätt dem i en grupp</a:t>
            </a:r>
          </a:p>
          <a:p>
            <a:endParaRPr lang="sv-SE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8AD553C7-35DA-4343-AFD8-47D91ED264B2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4" name="Picture 5" descr="fiskben">
            <a:extLst>
              <a:ext uri="{FF2B5EF4-FFF2-40B4-BE49-F238E27FC236}">
                <a16:creationId xmlns:a16="http://schemas.microsoft.com/office/drawing/2014/main" id="{6E10F053-3B37-4A55-986E-202549CAC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96" y="2043769"/>
            <a:ext cx="5233772" cy="24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58048C34-7833-4331-AC4C-BD21DB729330}"/>
              </a:ext>
            </a:extLst>
          </p:cNvPr>
          <p:cNvSpPr txBox="1"/>
          <p:nvPr/>
        </p:nvSpPr>
        <p:spPr>
          <a:xfrm>
            <a:off x="6751938" y="2689571"/>
            <a:ext cx="158561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Varför känner inte ledningen till alla förbättringsarbeten som vi gör?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5F4091-6C96-47CF-ACFB-11BC96119E54}"/>
              </a:ext>
            </a:extLst>
          </p:cNvPr>
          <p:cNvSpPr/>
          <p:nvPr/>
        </p:nvSpPr>
        <p:spPr>
          <a:xfrm>
            <a:off x="2079034" y="2328845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057296E-05E9-4705-BB06-A7B5F488508E}"/>
              </a:ext>
            </a:extLst>
          </p:cNvPr>
          <p:cNvSpPr/>
          <p:nvPr/>
        </p:nvSpPr>
        <p:spPr>
          <a:xfrm>
            <a:off x="3737552" y="2486277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868D72C-77C9-421B-850A-B0A32C5413D9}"/>
              </a:ext>
            </a:extLst>
          </p:cNvPr>
          <p:cNvSpPr/>
          <p:nvPr/>
        </p:nvSpPr>
        <p:spPr>
          <a:xfrm>
            <a:off x="2049623" y="2238922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C313D3B-06E9-4611-B70C-1FD2D19D9871}"/>
              </a:ext>
            </a:extLst>
          </p:cNvPr>
          <p:cNvSpPr/>
          <p:nvPr/>
        </p:nvSpPr>
        <p:spPr>
          <a:xfrm>
            <a:off x="2963334" y="3738023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AB44BCD-A333-4B48-A859-C0BA1FEF028C}"/>
              </a:ext>
            </a:extLst>
          </p:cNvPr>
          <p:cNvSpPr/>
          <p:nvPr/>
        </p:nvSpPr>
        <p:spPr>
          <a:xfrm>
            <a:off x="3985898" y="2420575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88DDFB2-BED0-4D9B-A6BD-A52C2254B909}"/>
              </a:ext>
            </a:extLst>
          </p:cNvPr>
          <p:cNvSpPr/>
          <p:nvPr/>
        </p:nvSpPr>
        <p:spPr>
          <a:xfrm>
            <a:off x="2442632" y="2761368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EA2964C-212B-435F-8943-A193A26A9215}"/>
              </a:ext>
            </a:extLst>
          </p:cNvPr>
          <p:cNvSpPr/>
          <p:nvPr/>
        </p:nvSpPr>
        <p:spPr>
          <a:xfrm>
            <a:off x="4141855" y="2735548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5017E1F-FC4D-49AA-9267-3F31C1060D7A}"/>
              </a:ext>
            </a:extLst>
          </p:cNvPr>
          <p:cNvSpPr/>
          <p:nvPr/>
        </p:nvSpPr>
        <p:spPr>
          <a:xfrm>
            <a:off x="5241856" y="2294146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8425A46-3A84-4886-9D48-749A3002DA24}"/>
              </a:ext>
            </a:extLst>
          </p:cNvPr>
          <p:cNvSpPr/>
          <p:nvPr/>
        </p:nvSpPr>
        <p:spPr>
          <a:xfrm>
            <a:off x="3672813" y="2165315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A3EDD1E-1902-4268-9628-44AE5C3F3995}"/>
              </a:ext>
            </a:extLst>
          </p:cNvPr>
          <p:cNvSpPr/>
          <p:nvPr/>
        </p:nvSpPr>
        <p:spPr>
          <a:xfrm>
            <a:off x="4565904" y="3880809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C07C8BA-068A-436E-96D2-4317CC86A04A}"/>
              </a:ext>
            </a:extLst>
          </p:cNvPr>
          <p:cNvSpPr/>
          <p:nvPr/>
        </p:nvSpPr>
        <p:spPr>
          <a:xfrm>
            <a:off x="4814250" y="3815107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88BFB838-18D2-4058-9E0F-23D57DDB0D50}"/>
              </a:ext>
            </a:extLst>
          </p:cNvPr>
          <p:cNvSpPr/>
          <p:nvPr/>
        </p:nvSpPr>
        <p:spPr>
          <a:xfrm>
            <a:off x="4501165" y="3559847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16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CA59C8-556E-4AC5-A807-FE55EECA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740647"/>
            <a:ext cx="7200900" cy="516630"/>
          </a:xfrm>
        </p:spPr>
        <p:txBody>
          <a:bodyPr/>
          <a:lstStyle/>
          <a:p>
            <a:r>
              <a:rPr lang="sv-SE" dirty="0"/>
              <a:t>Steg 4 – Skriv en rubrik på varje ben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DEFB04-CA76-4CA9-B36F-24FBFC85F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251169"/>
            <a:ext cx="7200900" cy="2692857"/>
          </a:xfrm>
        </p:spPr>
        <p:txBody>
          <a:bodyPr/>
          <a:lstStyle/>
          <a:p>
            <a:r>
              <a:rPr lang="sv-SE" dirty="0"/>
              <a:t>Utifrån det som står på lapparna, skriv en rubrik för varje ben</a:t>
            </a:r>
          </a:p>
          <a:p>
            <a:endParaRPr lang="sv-SE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8AD553C7-35DA-4343-AFD8-47D91ED264B2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511103" y="6043939"/>
            <a:ext cx="3573379" cy="209725"/>
          </a:xfrm>
        </p:spPr>
        <p:txBody>
          <a:bodyPr/>
          <a:lstStyle/>
          <a:p>
            <a:endParaRPr lang="sv-SE"/>
          </a:p>
        </p:txBody>
      </p:sp>
      <p:pic>
        <p:nvPicPr>
          <p:cNvPr id="14" name="Picture 5" descr="fiskben">
            <a:extLst>
              <a:ext uri="{FF2B5EF4-FFF2-40B4-BE49-F238E27FC236}">
                <a16:creationId xmlns:a16="http://schemas.microsoft.com/office/drawing/2014/main" id="{6E10F053-3B37-4A55-986E-202549CAC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96" y="2043769"/>
            <a:ext cx="5233772" cy="24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58048C34-7833-4331-AC4C-BD21DB729330}"/>
              </a:ext>
            </a:extLst>
          </p:cNvPr>
          <p:cNvSpPr txBox="1"/>
          <p:nvPr/>
        </p:nvSpPr>
        <p:spPr>
          <a:xfrm>
            <a:off x="6751938" y="2689571"/>
            <a:ext cx="158561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/>
              <a:t>Varför känner inte ledningen till alla förbättringsarbeten som vi gör?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5F4091-6C96-47CF-ACFB-11BC96119E54}"/>
              </a:ext>
            </a:extLst>
          </p:cNvPr>
          <p:cNvSpPr/>
          <p:nvPr/>
        </p:nvSpPr>
        <p:spPr>
          <a:xfrm>
            <a:off x="2079034" y="2328845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057296E-05E9-4705-BB06-A7B5F488508E}"/>
              </a:ext>
            </a:extLst>
          </p:cNvPr>
          <p:cNvSpPr/>
          <p:nvPr/>
        </p:nvSpPr>
        <p:spPr>
          <a:xfrm>
            <a:off x="3737552" y="2486277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868D72C-77C9-421B-850A-B0A32C5413D9}"/>
              </a:ext>
            </a:extLst>
          </p:cNvPr>
          <p:cNvSpPr/>
          <p:nvPr/>
        </p:nvSpPr>
        <p:spPr>
          <a:xfrm>
            <a:off x="2049623" y="2238922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C313D3B-06E9-4611-B70C-1FD2D19D9871}"/>
              </a:ext>
            </a:extLst>
          </p:cNvPr>
          <p:cNvSpPr/>
          <p:nvPr/>
        </p:nvSpPr>
        <p:spPr>
          <a:xfrm>
            <a:off x="2963334" y="3738023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AB44BCD-A333-4B48-A859-C0BA1FEF028C}"/>
              </a:ext>
            </a:extLst>
          </p:cNvPr>
          <p:cNvSpPr/>
          <p:nvPr/>
        </p:nvSpPr>
        <p:spPr>
          <a:xfrm>
            <a:off x="3985898" y="2420575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88DDFB2-BED0-4D9B-A6BD-A52C2254B909}"/>
              </a:ext>
            </a:extLst>
          </p:cNvPr>
          <p:cNvSpPr/>
          <p:nvPr/>
        </p:nvSpPr>
        <p:spPr>
          <a:xfrm>
            <a:off x="2442632" y="2761368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EA2964C-212B-435F-8943-A193A26A9215}"/>
              </a:ext>
            </a:extLst>
          </p:cNvPr>
          <p:cNvSpPr/>
          <p:nvPr/>
        </p:nvSpPr>
        <p:spPr>
          <a:xfrm>
            <a:off x="4141855" y="2735548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5017E1F-FC4D-49AA-9267-3F31C1060D7A}"/>
              </a:ext>
            </a:extLst>
          </p:cNvPr>
          <p:cNvSpPr/>
          <p:nvPr/>
        </p:nvSpPr>
        <p:spPr>
          <a:xfrm>
            <a:off x="5241856" y="2294146"/>
            <a:ext cx="381000" cy="28786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8425A46-3A84-4886-9D48-749A3002DA24}"/>
              </a:ext>
            </a:extLst>
          </p:cNvPr>
          <p:cNvSpPr/>
          <p:nvPr/>
        </p:nvSpPr>
        <p:spPr>
          <a:xfrm>
            <a:off x="3672813" y="2165315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A3EDD1E-1902-4268-9628-44AE5C3F3995}"/>
              </a:ext>
            </a:extLst>
          </p:cNvPr>
          <p:cNvSpPr/>
          <p:nvPr/>
        </p:nvSpPr>
        <p:spPr>
          <a:xfrm>
            <a:off x="4565904" y="3880809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C07C8BA-068A-436E-96D2-4317CC86A04A}"/>
              </a:ext>
            </a:extLst>
          </p:cNvPr>
          <p:cNvSpPr/>
          <p:nvPr/>
        </p:nvSpPr>
        <p:spPr>
          <a:xfrm>
            <a:off x="4814250" y="3815107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88BFB838-18D2-4058-9E0F-23D57DDB0D50}"/>
              </a:ext>
            </a:extLst>
          </p:cNvPr>
          <p:cNvSpPr/>
          <p:nvPr/>
        </p:nvSpPr>
        <p:spPr>
          <a:xfrm>
            <a:off x="4501165" y="3559847"/>
            <a:ext cx="427606" cy="4323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7D89B325-70B6-4C6B-95F2-CCC0EAF0795E}"/>
              </a:ext>
            </a:extLst>
          </p:cNvPr>
          <p:cNvSpPr txBox="1"/>
          <p:nvPr/>
        </p:nvSpPr>
        <p:spPr>
          <a:xfrm>
            <a:off x="1302496" y="1704252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intresse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19457BE2-87F3-4183-BD61-F8ED4913855F}"/>
              </a:ext>
            </a:extLst>
          </p:cNvPr>
          <p:cNvSpPr txBox="1"/>
          <p:nvPr/>
        </p:nvSpPr>
        <p:spPr>
          <a:xfrm>
            <a:off x="2559031" y="1664063"/>
            <a:ext cx="2469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kommunikationsvägar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995D1A1F-9720-41FB-8443-6869B9B620B6}"/>
              </a:ext>
            </a:extLst>
          </p:cNvPr>
          <p:cNvSpPr txBox="1"/>
          <p:nvPr/>
        </p:nvSpPr>
        <p:spPr>
          <a:xfrm>
            <a:off x="3737552" y="4365637"/>
            <a:ext cx="176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berättar inte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30C1FA9A-CBD5-4040-8E98-496553ED0392}"/>
              </a:ext>
            </a:extLst>
          </p:cNvPr>
          <p:cNvSpPr txBox="1"/>
          <p:nvPr/>
        </p:nvSpPr>
        <p:spPr>
          <a:xfrm>
            <a:off x="2364673" y="4370292"/>
            <a:ext cx="91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xxxxxx</a:t>
            </a:r>
            <a:endParaRPr lang="sv-SE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869E0D03-A3DD-4FDF-83F0-3E6B860EBE8C}"/>
              </a:ext>
            </a:extLst>
          </p:cNvPr>
          <p:cNvSpPr txBox="1"/>
          <p:nvPr/>
        </p:nvSpPr>
        <p:spPr>
          <a:xfrm>
            <a:off x="4928771" y="1674437"/>
            <a:ext cx="91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xxxxxx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2325102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27ED78B4867F4BBDC0A4F1B3669B0E" ma:contentTypeVersion="1" ma:contentTypeDescription="Skapa ett nytt dokument." ma:contentTypeScope="" ma:versionID="045d4ebd1f1d191093f422a57c751351">
  <xsd:schema xmlns:xsd="http://www.w3.org/2001/XMLSchema" xmlns:xs="http://www.w3.org/2001/XMLSchema" xmlns:p="http://schemas.microsoft.com/office/2006/metadata/properties" xmlns:ns2="001765b0-6213-4853-a53c-6f8706b365b3" targetNamespace="http://schemas.microsoft.com/office/2006/metadata/properties" ma:root="true" ma:fieldsID="4564432af5fcf0b6961777c4925ac02c" ns2:_="">
    <xsd:import namespace="001765b0-6213-4853-a53c-6f8706b365b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765b0-6213-4853-a53c-6f8706b36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F1F45E-933A-4712-8F32-CBDC34127E96}"/>
</file>

<file path=customXml/itemProps2.xml><?xml version="1.0" encoding="utf-8"?>
<ds:datastoreItem xmlns:ds="http://schemas.openxmlformats.org/officeDocument/2006/customXml" ds:itemID="{C36576A9-0E0F-4B95-9836-D2BE5BAE513F}"/>
</file>

<file path=customXml/itemProps3.xml><?xml version="1.0" encoding="utf-8"?>
<ds:datastoreItem xmlns:ds="http://schemas.openxmlformats.org/officeDocument/2006/customXml" ds:itemID="{4E5E4853-6A5A-4793-9E4F-7C2D3B50289E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209</TotalTime>
  <Words>688</Words>
  <Application>Microsoft Office PowerPoint</Application>
  <PresentationFormat>Bildspel på skärmen (16:9)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Corbel</vt:lpstr>
      <vt:lpstr>16_9_Presentation</vt:lpstr>
      <vt:lpstr>Fiskbensdiagram</vt:lpstr>
      <vt:lpstr>Skriv en rubrik här </vt:lpstr>
      <vt:lpstr>Fiskbensdiagram för att hitta orsaker </vt:lpstr>
      <vt:lpstr>PowerPoint-presentation</vt:lpstr>
      <vt:lpstr>Använda fiskben utan färdiga kategorier</vt:lpstr>
      <vt:lpstr>Steg 1 – Skriv problemet i huvudet på fisken</vt:lpstr>
      <vt:lpstr>Steg 2 Var och en skriver gula lappar</vt:lpstr>
      <vt:lpstr>Steg 3 – Gruppera lapparna</vt:lpstr>
      <vt:lpstr>Steg 4 – Skriv en rubrik på varje ben </vt:lpstr>
      <vt:lpstr>Använda fiskben med färdiga kategorier</vt:lpstr>
      <vt:lpstr>Exempel på fiskbensrubriker som kan vara användbara</vt:lpstr>
      <vt:lpstr>Exempel</vt:lpstr>
      <vt:lpstr>…nästa steg</vt:lpstr>
      <vt:lpstr>PowerPoint-presentation</vt:lpstr>
      <vt:lpstr>PowerPoint-presentation</vt:lpstr>
      <vt:lpstr>PowerPoint-presentation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Fiskbensdiagram</dc:title>
  <dc:creator>Apelman, Inga-Lisa</dc:creator>
  <cp:lastModifiedBy>Apelman, Inga-Lisa</cp:lastModifiedBy>
  <cp:revision>4</cp:revision>
  <dcterms:created xsi:type="dcterms:W3CDTF">2021-02-24T12:12:26Z</dcterms:created>
  <dcterms:modified xsi:type="dcterms:W3CDTF">2021-02-25T08:30:19Z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iteId">
    <vt:lpwstr>b864d79d-1d58-48a3-b396-10684dbf5445</vt:lpwstr>
  </property>
  <property fmtid="{D5CDD505-2E9C-101B-9397-08002B2CF9AE}" pid="5" name="MSIP_Label_fbac6341-7359-42b1-877b-46cac6ea067b_Owner">
    <vt:lpwstr>inga-lisa.apelman@regionblekinge.se</vt:lpwstr>
  </property>
  <property fmtid="{D5CDD505-2E9C-101B-9397-08002B2CF9AE}" pid="6" name="MSIP_Label_fbac6341-7359-42b1-877b-46cac6ea067b_SetDate">
    <vt:lpwstr>2021-02-24T15:11:59.1424492Z</vt:lpwstr>
  </property>
  <property fmtid="{D5CDD505-2E9C-101B-9397-08002B2CF9AE}" pid="7" name="MSIP_Label_fbac6341-7359-42b1-877b-46cac6ea067b_Name">
    <vt:lpwstr>Intern</vt:lpwstr>
  </property>
  <property fmtid="{D5CDD505-2E9C-101B-9397-08002B2CF9AE}" pid="8" name="MSIP_Label_fbac6341-7359-42b1-877b-46cac6ea067b_Application">
    <vt:lpwstr>Microsoft Azure Information Protection</vt:lpwstr>
  </property>
  <property fmtid="{D5CDD505-2E9C-101B-9397-08002B2CF9AE}" pid="9" name="MSIP_Label_fbac6341-7359-42b1-877b-46cac6ea067b_ActionId">
    <vt:lpwstr>e1079a45-86d6-4cc5-bc7a-519ca6246be3</vt:lpwstr>
  </property>
  <property fmtid="{D5CDD505-2E9C-101B-9397-08002B2CF9AE}" pid="10" name="MSIP_Label_fbac6341-7359-42b1-877b-46cac6ea067b_Extended_MSFT_Method">
    <vt:lpwstr>Automatic</vt:lpwstr>
  </property>
  <property fmtid="{D5CDD505-2E9C-101B-9397-08002B2CF9AE}" pid="11" name="Sensitivity">
    <vt:lpwstr>Intern</vt:lpwstr>
  </property>
  <property fmtid="{D5CDD505-2E9C-101B-9397-08002B2CF9AE}" pid="12" name="ContentTypeId">
    <vt:lpwstr>0x010100BA27ED78B4867F4BBDC0A4F1B3669B0E</vt:lpwstr>
  </property>
</Properties>
</file>