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11"/>
  </p:notesMasterIdLst>
  <p:sldIdLst>
    <p:sldId id="260" r:id="rId5"/>
    <p:sldId id="266" r:id="rId6"/>
    <p:sldId id="267" r:id="rId7"/>
    <p:sldId id="268" r:id="rId8"/>
    <p:sldId id="265" r:id="rId9"/>
    <p:sldId id="269" r:id="rId10"/>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C"/>
    <a:srgbClr val="29B8CC"/>
    <a:srgbClr val="98C21D"/>
    <a:srgbClr val="2D934F"/>
    <a:srgbClr val="6E368C"/>
    <a:srgbClr val="D7007F"/>
    <a:srgbClr val="00A6E2"/>
    <a:srgbClr val="65B2E4"/>
    <a:srgbClr val="5B9BD5"/>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9031" autoAdjust="0"/>
  </p:normalViewPr>
  <p:slideViewPr>
    <p:cSldViewPr snapToGrid="0" snapToObjects="1">
      <p:cViewPr varScale="1">
        <p:scale>
          <a:sx n="76" d="100"/>
          <a:sy n="76" d="100"/>
        </p:scale>
        <p:origin x="108" y="124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elman, Inga-Lisa" userId="a48ee354-1745-40a3-86c2-de2c96a1f741" providerId="ADAL" clId="{86CC540B-5C3F-4301-9BA1-997B1E2E720A}"/>
    <pc:docChg chg="undo custSel addSld delSld modSld">
      <pc:chgData name="Apelman, Inga-Lisa" userId="a48ee354-1745-40a3-86c2-de2c96a1f741" providerId="ADAL" clId="{86CC540B-5C3F-4301-9BA1-997B1E2E720A}" dt="2022-01-21T10:34:04.552" v="972" actId="20577"/>
      <pc:docMkLst>
        <pc:docMk/>
      </pc:docMkLst>
      <pc:sldChg chg="modSp mod">
        <pc:chgData name="Apelman, Inga-Lisa" userId="a48ee354-1745-40a3-86c2-de2c96a1f741" providerId="ADAL" clId="{86CC540B-5C3F-4301-9BA1-997B1E2E720A}" dt="2022-01-21T10:27:37.619" v="67" actId="20577"/>
        <pc:sldMkLst>
          <pc:docMk/>
          <pc:sldMk cId="2224872194" sldId="266"/>
        </pc:sldMkLst>
        <pc:spChg chg="mod">
          <ac:chgData name="Apelman, Inga-Lisa" userId="a48ee354-1745-40a3-86c2-de2c96a1f741" providerId="ADAL" clId="{86CC540B-5C3F-4301-9BA1-997B1E2E720A}" dt="2022-01-21T10:27:37.619" v="67" actId="20577"/>
          <ac:spMkLst>
            <pc:docMk/>
            <pc:sldMk cId="2224872194" sldId="266"/>
            <ac:spMk id="2" creationId="{B5859F53-B31F-4C8C-9DCD-51A01083241E}"/>
          </ac:spMkLst>
        </pc:spChg>
        <pc:spChg chg="mod">
          <ac:chgData name="Apelman, Inga-Lisa" userId="a48ee354-1745-40a3-86c2-de2c96a1f741" providerId="ADAL" clId="{86CC540B-5C3F-4301-9BA1-997B1E2E720A}" dt="2022-01-21T10:26:17.807" v="3" actId="255"/>
          <ac:spMkLst>
            <pc:docMk/>
            <pc:sldMk cId="2224872194" sldId="266"/>
            <ac:spMk id="3" creationId="{209F85D8-AF62-451F-AC10-5E3C5818FAEC}"/>
          </ac:spMkLst>
        </pc:spChg>
      </pc:sldChg>
      <pc:sldChg chg="modSp new mod">
        <pc:chgData name="Apelman, Inga-Lisa" userId="a48ee354-1745-40a3-86c2-de2c96a1f741" providerId="ADAL" clId="{86CC540B-5C3F-4301-9BA1-997B1E2E720A}" dt="2022-01-21T10:28:34.197" v="153" actId="20577"/>
        <pc:sldMkLst>
          <pc:docMk/>
          <pc:sldMk cId="724308673" sldId="267"/>
        </pc:sldMkLst>
        <pc:spChg chg="mod">
          <ac:chgData name="Apelman, Inga-Lisa" userId="a48ee354-1745-40a3-86c2-de2c96a1f741" providerId="ADAL" clId="{86CC540B-5C3F-4301-9BA1-997B1E2E720A}" dt="2022-01-21T10:27:56.059" v="74" actId="20577"/>
          <ac:spMkLst>
            <pc:docMk/>
            <pc:sldMk cId="724308673" sldId="267"/>
            <ac:spMk id="2" creationId="{F3946E07-90A8-47C3-A04F-F7267695E45C}"/>
          </ac:spMkLst>
        </pc:spChg>
        <pc:spChg chg="mod">
          <ac:chgData name="Apelman, Inga-Lisa" userId="a48ee354-1745-40a3-86c2-de2c96a1f741" providerId="ADAL" clId="{86CC540B-5C3F-4301-9BA1-997B1E2E720A}" dt="2022-01-21T10:28:34.197" v="153" actId="20577"/>
          <ac:spMkLst>
            <pc:docMk/>
            <pc:sldMk cId="724308673" sldId="267"/>
            <ac:spMk id="3" creationId="{8ED5601C-0468-4589-A0E3-F33F5297769C}"/>
          </ac:spMkLst>
        </pc:spChg>
      </pc:sldChg>
      <pc:sldChg chg="modSp new mod">
        <pc:chgData name="Apelman, Inga-Lisa" userId="a48ee354-1745-40a3-86c2-de2c96a1f741" providerId="ADAL" clId="{86CC540B-5C3F-4301-9BA1-997B1E2E720A}" dt="2022-01-21T10:30:23.820" v="377" actId="20577"/>
        <pc:sldMkLst>
          <pc:docMk/>
          <pc:sldMk cId="2427484524" sldId="268"/>
        </pc:sldMkLst>
        <pc:spChg chg="mod">
          <ac:chgData name="Apelman, Inga-Lisa" userId="a48ee354-1745-40a3-86c2-de2c96a1f741" providerId="ADAL" clId="{86CC540B-5C3F-4301-9BA1-997B1E2E720A}" dt="2022-01-21T10:29:01.109" v="160" actId="20577"/>
          <ac:spMkLst>
            <pc:docMk/>
            <pc:sldMk cId="2427484524" sldId="268"/>
            <ac:spMk id="2" creationId="{AB34F695-05E5-4F27-BB83-0A4DF32AEB60}"/>
          </ac:spMkLst>
        </pc:spChg>
        <pc:spChg chg="mod">
          <ac:chgData name="Apelman, Inga-Lisa" userId="a48ee354-1745-40a3-86c2-de2c96a1f741" providerId="ADAL" clId="{86CC540B-5C3F-4301-9BA1-997B1E2E720A}" dt="2022-01-21T10:30:23.820" v="377" actId="20577"/>
          <ac:spMkLst>
            <pc:docMk/>
            <pc:sldMk cId="2427484524" sldId="268"/>
            <ac:spMk id="3" creationId="{1ED98313-CA1A-4501-9B56-74800FA05AFD}"/>
          </ac:spMkLst>
        </pc:spChg>
      </pc:sldChg>
      <pc:sldChg chg="modSp new mod">
        <pc:chgData name="Apelman, Inga-Lisa" userId="a48ee354-1745-40a3-86c2-de2c96a1f741" providerId="ADAL" clId="{86CC540B-5C3F-4301-9BA1-997B1E2E720A}" dt="2022-01-21T10:34:04.552" v="972" actId="20577"/>
        <pc:sldMkLst>
          <pc:docMk/>
          <pc:sldMk cId="3348900941" sldId="269"/>
        </pc:sldMkLst>
        <pc:spChg chg="mod">
          <ac:chgData name="Apelman, Inga-Lisa" userId="a48ee354-1745-40a3-86c2-de2c96a1f741" providerId="ADAL" clId="{86CC540B-5C3F-4301-9BA1-997B1E2E720A}" dt="2022-01-21T10:31:00.066" v="392" actId="20577"/>
          <ac:spMkLst>
            <pc:docMk/>
            <pc:sldMk cId="3348900941" sldId="269"/>
            <ac:spMk id="2" creationId="{CD92AE02-062C-44D8-95B4-0CDAC7E09FB3}"/>
          </ac:spMkLst>
        </pc:spChg>
        <pc:spChg chg="mod">
          <ac:chgData name="Apelman, Inga-Lisa" userId="a48ee354-1745-40a3-86c2-de2c96a1f741" providerId="ADAL" clId="{86CC540B-5C3F-4301-9BA1-997B1E2E720A}" dt="2022-01-21T10:34:04.552" v="972" actId="20577"/>
          <ac:spMkLst>
            <pc:docMk/>
            <pc:sldMk cId="3348900941" sldId="269"/>
            <ac:spMk id="3" creationId="{1B7E10AB-1F03-4E06-8599-45E24DA9D564}"/>
          </ac:spMkLst>
        </pc:spChg>
      </pc:sldChg>
      <pc:sldChg chg="new del">
        <pc:chgData name="Apelman, Inga-Lisa" userId="a48ee354-1745-40a3-86c2-de2c96a1f741" providerId="ADAL" clId="{86CC540B-5C3F-4301-9BA1-997B1E2E720A}" dt="2022-01-21T10:30:37.620" v="379" actId="680"/>
        <pc:sldMkLst>
          <pc:docMk/>
          <pc:sldMk cId="4275192439"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1D8DC4-73F6-40AD-9FEB-24F680BBB2FC}" type="datetimeFigureOut">
              <a:rPr lang="sv-SE" smtClean="0"/>
              <a:t>2022-01-21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0F054B-763F-4D21-ADAD-01DBBDE23C3C}" type="slidenum">
              <a:rPr lang="sv-SE" smtClean="0"/>
              <a:t>‹#›</a:t>
            </a:fld>
            <a:endParaRPr lang="sv-SE"/>
          </a:p>
        </p:txBody>
      </p:sp>
    </p:spTree>
    <p:extLst>
      <p:ext uri="{BB962C8B-B14F-4D97-AF65-F5344CB8AC3E}">
        <p14:creationId xmlns:p14="http://schemas.microsoft.com/office/powerpoint/2010/main" val="76205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2 - Första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640388"/>
            <a:ext cx="7315200" cy="501594"/>
          </a:xfrm>
          <a:prstGeom prst="rect">
            <a:avLst/>
          </a:prstGeom>
        </p:spPr>
        <p:txBody>
          <a:bodyPr anchor="ctr" anchorCtr="0">
            <a:normAutofit/>
          </a:bodyPr>
          <a:lstStyle>
            <a:lvl1pPr algn="l">
              <a:defRPr sz="4000" b="1">
                <a:solidFill>
                  <a:schemeClr val="bg1"/>
                </a:solidFill>
                <a:latin typeface="Corbel" panose="020B0503020204020204" pitchFamily="34" charset="0"/>
                <a:ea typeface="Corbel" panose="020B0503020204020204" pitchFamily="34" charset="0"/>
                <a:cs typeface="Arial" charset="0"/>
              </a:defRPr>
            </a:lvl1pPr>
          </a:lstStyle>
          <a:p>
            <a:pPr lvl="0"/>
            <a:r>
              <a:rPr lang="sv-SE" dirty="0"/>
              <a:t>Rubrik på </a:t>
            </a:r>
            <a:r>
              <a:rPr lang="sv-SE" noProof="0" dirty="0"/>
              <a:t>presentationen</a:t>
            </a:r>
          </a:p>
        </p:txBody>
      </p:sp>
      <p:sp>
        <p:nvSpPr>
          <p:cNvPr id="3" name="Subtitle 2"/>
          <p:cNvSpPr>
            <a:spLocks noGrp="1"/>
          </p:cNvSpPr>
          <p:nvPr>
            <p:ph type="subTitle" idx="1" hasCustomPrompt="1"/>
          </p:nvPr>
        </p:nvSpPr>
        <p:spPr>
          <a:xfrm>
            <a:off x="1143004" y="1181351"/>
            <a:ext cx="3573379" cy="209725"/>
          </a:xfrm>
          <a:prstGeom prst="rect">
            <a:avLst/>
          </a:prstGeom>
        </p:spPr>
        <p:txBody>
          <a:bodyPr/>
          <a:lstStyle>
            <a:lvl1pPr marL="0" indent="0" algn="l">
              <a:buNone/>
              <a:defRPr sz="140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Förnamn</a:t>
            </a:r>
            <a:r>
              <a:rPr lang="en-US" dirty="0"/>
              <a:t> </a:t>
            </a:r>
            <a:r>
              <a:rPr lang="en-US" dirty="0" err="1"/>
              <a:t>Efternamn</a:t>
            </a:r>
            <a:r>
              <a:rPr lang="en-US" dirty="0"/>
              <a:t>, Datum</a:t>
            </a:r>
          </a:p>
        </p:txBody>
      </p:sp>
      <p:pic>
        <p:nvPicPr>
          <p:cNvPr id="4" name="Bildobjekt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3675" y="4267200"/>
            <a:ext cx="1943100" cy="385864"/>
          </a:xfrm>
          <a:prstGeom prst="rect">
            <a:avLst/>
          </a:prstGeom>
        </p:spPr>
      </p:pic>
    </p:spTree>
    <p:extLst>
      <p:ext uri="{BB962C8B-B14F-4D97-AF65-F5344CB8AC3E}">
        <p14:creationId xmlns:p14="http://schemas.microsoft.com/office/powerpoint/2010/main" val="4660286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2 - Två innehållskolum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C988B-1084-4D43-B854-785DADC6AA15}"/>
              </a:ext>
            </a:extLst>
          </p:cNvPr>
          <p:cNvSpPr>
            <a:spLocks noGrp="1"/>
          </p:cNvSpPr>
          <p:nvPr>
            <p:ph idx="1" hasCustomPrompt="1"/>
          </p:nvPr>
        </p:nvSpPr>
        <p:spPr>
          <a:xfrm>
            <a:off x="971550" y="1252678"/>
            <a:ext cx="3414182" cy="2858879"/>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4" name="Content Placeholder 2">
            <a:extLst>
              <a:ext uri="{FF2B5EF4-FFF2-40B4-BE49-F238E27FC236}">
                <a16:creationId xmlns:a16="http://schemas.microsoft.com/office/drawing/2014/main" id="{61F4F6AE-E656-4606-A7ED-B8738C7C935F}"/>
              </a:ext>
            </a:extLst>
          </p:cNvPr>
          <p:cNvSpPr>
            <a:spLocks noGrp="1"/>
          </p:cNvSpPr>
          <p:nvPr>
            <p:ph idx="11" hasCustomPrompt="1"/>
          </p:nvPr>
        </p:nvSpPr>
        <p:spPr>
          <a:xfrm>
            <a:off x="4604425" y="1252678"/>
            <a:ext cx="3546390" cy="2858879"/>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5" name="Title 17">
            <a:extLst>
              <a:ext uri="{FF2B5EF4-FFF2-40B4-BE49-F238E27FC236}">
                <a16:creationId xmlns:a16="http://schemas.microsoft.com/office/drawing/2014/main" id="{ACB0A2A9-7860-43A7-A983-DCC3FEC3C183}"/>
              </a:ext>
            </a:extLst>
          </p:cNvPr>
          <p:cNvSpPr>
            <a:spLocks noGrp="1"/>
          </p:cNvSpPr>
          <p:nvPr>
            <p:ph type="title" hasCustomPrompt="1"/>
          </p:nvPr>
        </p:nvSpPr>
        <p:spPr>
          <a:xfrm>
            <a:off x="971552" y="742157"/>
            <a:ext cx="5972946" cy="510521"/>
          </a:xfrm>
          <a:prstGeom prst="rect">
            <a:avLst/>
          </a:prstGeom>
        </p:spPr>
        <p:txBody>
          <a:bodyPr/>
          <a:lstStyle>
            <a:lvl1pPr>
              <a:defRPr sz="2400" b="1">
                <a:latin typeface="Corbel" panose="020B0503020204020204" pitchFamily="34" charset="0"/>
                <a:ea typeface="Corbel" panose="020B0503020204020204" pitchFamily="34" charset="0"/>
                <a:cs typeface="Arial"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7" name="Subtitle 2">
            <a:extLst>
              <a:ext uri="{FF2B5EF4-FFF2-40B4-BE49-F238E27FC236}">
                <a16:creationId xmlns:a16="http://schemas.microsoft.com/office/drawing/2014/main" id="{4CAB0F34-A439-4391-805B-578CC2F9F9E4}"/>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327839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2 - Jämförel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0F87D079-CA06-42AC-A657-9F6CD546ED4B}"/>
              </a:ext>
            </a:extLst>
          </p:cNvPr>
          <p:cNvSpPr>
            <a:spLocks noGrp="1"/>
          </p:cNvSpPr>
          <p:nvPr>
            <p:ph type="body" idx="1" hasCustomPrompt="1"/>
          </p:nvPr>
        </p:nvSpPr>
        <p:spPr>
          <a:xfrm>
            <a:off x="971551" y="1252678"/>
            <a:ext cx="3452966" cy="497939"/>
          </a:xfrm>
          <a:prstGeom prst="rect">
            <a:avLst/>
          </a:prstGeom>
        </p:spPr>
        <p:txBody>
          <a:bodyPr anchor="b"/>
          <a:lstStyle>
            <a:lvl1pPr marL="0" indent="0">
              <a:buNone/>
              <a:defRPr sz="1800" b="1" i="0" baseline="0">
                <a:latin typeface="Corbel" panose="020B05030202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err="1"/>
              <a:t>Jämförelse</a:t>
            </a:r>
            <a:r>
              <a:rPr lang="en-US" dirty="0"/>
              <a:t> 1</a:t>
            </a:r>
          </a:p>
        </p:txBody>
      </p:sp>
      <p:sp>
        <p:nvSpPr>
          <p:cNvPr id="7" name="Content Placeholder 3">
            <a:extLst>
              <a:ext uri="{FF2B5EF4-FFF2-40B4-BE49-F238E27FC236}">
                <a16:creationId xmlns:a16="http://schemas.microsoft.com/office/drawing/2014/main" id="{6C720DA5-7F30-4D06-841E-EAC9CFC08467}"/>
              </a:ext>
            </a:extLst>
          </p:cNvPr>
          <p:cNvSpPr>
            <a:spLocks noGrp="1"/>
          </p:cNvSpPr>
          <p:nvPr>
            <p:ph sz="half" idx="2" hasCustomPrompt="1"/>
          </p:nvPr>
        </p:nvSpPr>
        <p:spPr>
          <a:xfrm>
            <a:off x="971549" y="1750616"/>
            <a:ext cx="3452967" cy="2347971"/>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8" name="Text Placeholder 2">
            <a:extLst>
              <a:ext uri="{FF2B5EF4-FFF2-40B4-BE49-F238E27FC236}">
                <a16:creationId xmlns:a16="http://schemas.microsoft.com/office/drawing/2014/main" id="{B78C9D70-9D73-4F66-B959-D47E03A644B3}"/>
              </a:ext>
            </a:extLst>
          </p:cNvPr>
          <p:cNvSpPr>
            <a:spLocks noGrp="1"/>
          </p:cNvSpPr>
          <p:nvPr>
            <p:ph type="body" idx="12" hasCustomPrompt="1"/>
          </p:nvPr>
        </p:nvSpPr>
        <p:spPr>
          <a:xfrm>
            <a:off x="4684876" y="1252678"/>
            <a:ext cx="3452968" cy="497939"/>
          </a:xfrm>
          <a:prstGeom prst="rect">
            <a:avLst/>
          </a:prstGeom>
        </p:spPr>
        <p:txBody>
          <a:bodyPr anchor="b"/>
          <a:lstStyle>
            <a:lvl1pPr marL="0" indent="0">
              <a:buNone/>
              <a:defRPr sz="1800" b="1" i="0" baseline="0">
                <a:latin typeface="Corbel" panose="020B05030202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err="1"/>
              <a:t>Jämförelse</a:t>
            </a:r>
            <a:r>
              <a:rPr lang="en-US" dirty="0"/>
              <a:t> 2</a:t>
            </a:r>
          </a:p>
        </p:txBody>
      </p:sp>
      <p:sp>
        <p:nvSpPr>
          <p:cNvPr id="9" name="Content Placeholder 3">
            <a:extLst>
              <a:ext uri="{FF2B5EF4-FFF2-40B4-BE49-F238E27FC236}">
                <a16:creationId xmlns:a16="http://schemas.microsoft.com/office/drawing/2014/main" id="{DCC39147-D25E-418A-B116-113C1B3C7F2F}"/>
              </a:ext>
            </a:extLst>
          </p:cNvPr>
          <p:cNvSpPr>
            <a:spLocks noGrp="1"/>
          </p:cNvSpPr>
          <p:nvPr>
            <p:ph sz="half" idx="13" hasCustomPrompt="1"/>
          </p:nvPr>
        </p:nvSpPr>
        <p:spPr>
          <a:xfrm>
            <a:off x="4684876" y="1750616"/>
            <a:ext cx="3452968" cy="2347971"/>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10" name="Title 17">
            <a:extLst>
              <a:ext uri="{FF2B5EF4-FFF2-40B4-BE49-F238E27FC236}">
                <a16:creationId xmlns:a16="http://schemas.microsoft.com/office/drawing/2014/main" id="{4669E440-681D-4096-BEC4-732791E6D8A8}"/>
              </a:ext>
            </a:extLst>
          </p:cNvPr>
          <p:cNvSpPr>
            <a:spLocks noGrp="1"/>
          </p:cNvSpPr>
          <p:nvPr>
            <p:ph type="title" hasCustomPrompt="1"/>
          </p:nvPr>
        </p:nvSpPr>
        <p:spPr>
          <a:xfrm>
            <a:off x="971551" y="742157"/>
            <a:ext cx="5972946" cy="510521"/>
          </a:xfrm>
          <a:prstGeom prst="rect">
            <a:avLst/>
          </a:prstGeom>
        </p:spPr>
        <p:txBody>
          <a:bodyPr/>
          <a:lstStyle>
            <a:lvl1pPr>
              <a:defRPr sz="2400" b="1" baseline="0">
                <a:latin typeface="Corbel" panose="020B0503020204020204" pitchFamily="34" charset="0"/>
                <a:ea typeface="Corbel" panose="020B0503020204020204" pitchFamily="34" charset="0"/>
                <a:cs typeface="Arial"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11" name="Subtitle 2">
            <a:extLst>
              <a:ext uri="{FF2B5EF4-FFF2-40B4-BE49-F238E27FC236}">
                <a16:creationId xmlns:a16="http://schemas.microsoft.com/office/drawing/2014/main" id="{12834628-F2D8-4A21-B0EB-A8D6D9722D6C}"/>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40563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72EF0E0-1DA1-403B-A95C-01BD76426A37}"/>
              </a:ext>
            </a:extLst>
          </p:cNvPr>
          <p:cNvSpPr>
            <a:spLocks noGrp="1"/>
          </p:cNvSpPr>
          <p:nvPr>
            <p:ph type="title" hasCustomPrompt="1"/>
          </p:nvPr>
        </p:nvSpPr>
        <p:spPr>
          <a:xfrm>
            <a:off x="971551" y="870348"/>
            <a:ext cx="5972947" cy="510521"/>
          </a:xfrm>
          <a:prstGeom prst="rect">
            <a:avLst/>
          </a:prstGeom>
        </p:spPr>
        <p:txBody>
          <a:bodyPr/>
          <a:lstStyle>
            <a:lvl1pPr>
              <a:defRPr sz="2400" b="1" i="0" baseline="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5" name="Subtitle 2">
            <a:extLst>
              <a:ext uri="{FF2B5EF4-FFF2-40B4-BE49-F238E27FC236}">
                <a16:creationId xmlns:a16="http://schemas.microsoft.com/office/drawing/2014/main" id="{245FA675-0AA6-482C-89AA-E4E8C5B7D8A2}"/>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171462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2 - Tom 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71846C22-44CE-4870-8D6B-C7620DFD1F08}"/>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505024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2 - Innehåll med bild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C3F536-D64B-4BFC-BEF4-CC79B31C2490}"/>
              </a:ext>
            </a:extLst>
          </p:cNvPr>
          <p:cNvSpPr>
            <a:spLocks noGrp="1"/>
          </p:cNvSpPr>
          <p:nvPr>
            <p:ph type="title" hasCustomPrompt="1"/>
          </p:nvPr>
        </p:nvSpPr>
        <p:spPr>
          <a:xfrm>
            <a:off x="971550" y="742157"/>
            <a:ext cx="2607469" cy="672703"/>
          </a:xfrm>
          <a:prstGeom prst="rect">
            <a:avLst/>
          </a:prstGeom>
        </p:spPr>
        <p:txBody>
          <a:bodyPr anchor="b"/>
          <a:lstStyle>
            <a:lvl1pPr>
              <a:defRPr sz="2400" b="1" i="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7" name="Content Placeholder 2">
            <a:extLst>
              <a:ext uri="{FF2B5EF4-FFF2-40B4-BE49-F238E27FC236}">
                <a16:creationId xmlns:a16="http://schemas.microsoft.com/office/drawing/2014/main" id="{21BD9082-4DAF-49BC-8F62-7BCCBC7E28CA}"/>
              </a:ext>
            </a:extLst>
          </p:cNvPr>
          <p:cNvSpPr>
            <a:spLocks noGrp="1"/>
          </p:cNvSpPr>
          <p:nvPr>
            <p:ph idx="1" hasCustomPrompt="1"/>
          </p:nvPr>
        </p:nvSpPr>
        <p:spPr>
          <a:xfrm>
            <a:off x="3779194" y="742157"/>
            <a:ext cx="4393256" cy="3343461"/>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8" name="Text Placeholder 3">
            <a:extLst>
              <a:ext uri="{FF2B5EF4-FFF2-40B4-BE49-F238E27FC236}">
                <a16:creationId xmlns:a16="http://schemas.microsoft.com/office/drawing/2014/main" id="{8D85BB55-8A0C-425A-A85F-B2238AEAFC79}"/>
              </a:ext>
            </a:extLst>
          </p:cNvPr>
          <p:cNvSpPr>
            <a:spLocks noGrp="1"/>
          </p:cNvSpPr>
          <p:nvPr>
            <p:ph type="body" sz="half" idx="2" hasCustomPrompt="1"/>
          </p:nvPr>
        </p:nvSpPr>
        <p:spPr>
          <a:xfrm>
            <a:off x="971550" y="1414860"/>
            <a:ext cx="2607468" cy="2670758"/>
          </a:xfrm>
          <a:prstGeom prst="rect">
            <a:avLst/>
          </a:prstGeom>
        </p:spPr>
        <p:txBody>
          <a:bodyPr/>
          <a:lstStyle>
            <a:lvl1pPr marL="0" indent="0">
              <a:lnSpc>
                <a:spcPct val="130000"/>
              </a:lnSpc>
              <a:buNone/>
              <a:defRPr sz="1800" b="0" i="0">
                <a:latin typeface="Corbel" panose="020B05030202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err="1"/>
              <a:t>Underrubrik</a:t>
            </a:r>
            <a:endParaRPr lang="en-US" dirty="0"/>
          </a:p>
        </p:txBody>
      </p:sp>
      <p:sp>
        <p:nvSpPr>
          <p:cNvPr id="9" name="Subtitle 2">
            <a:extLst>
              <a:ext uri="{FF2B5EF4-FFF2-40B4-BE49-F238E27FC236}">
                <a16:creationId xmlns:a16="http://schemas.microsoft.com/office/drawing/2014/main" id="{A9C8B79F-F032-42C4-B31B-257CCFC3E549}"/>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05203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2 - Bild med bild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47967D8-9AB6-4493-8198-D2E80F8DCBB1}"/>
              </a:ext>
            </a:extLst>
          </p:cNvPr>
          <p:cNvSpPr>
            <a:spLocks noGrp="1" noChangeAspect="1"/>
          </p:cNvSpPr>
          <p:nvPr>
            <p:ph type="pic" idx="1" hasCustomPrompt="1"/>
          </p:nvPr>
        </p:nvSpPr>
        <p:spPr>
          <a:xfrm>
            <a:off x="3779195" y="742157"/>
            <a:ext cx="4393256" cy="3324005"/>
          </a:xfrm>
          <a:prstGeom prst="rect">
            <a:avLst/>
          </a:prstGeom>
        </p:spPr>
        <p:txBody>
          <a:bodyPr anchor="ctr"/>
          <a:lstStyle>
            <a:lvl1pPr marL="0" indent="0" algn="ctr">
              <a:buNone/>
              <a:defRPr sz="1600" b="0" i="0" baseline="0">
                <a:latin typeface="Corbel" panose="020B05030202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err="1"/>
              <a:t>Klicka</a:t>
            </a:r>
            <a:r>
              <a:rPr lang="en-US" dirty="0"/>
              <a:t> </a:t>
            </a:r>
            <a:r>
              <a:rPr lang="en-US" dirty="0" err="1"/>
              <a:t>på</a:t>
            </a:r>
            <a:r>
              <a:rPr lang="en-US" dirty="0"/>
              <a:t> </a:t>
            </a:r>
            <a:r>
              <a:rPr lang="en-US" dirty="0" err="1"/>
              <a:t>ikonen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bild</a:t>
            </a:r>
            <a:r>
              <a:rPr lang="en-US" dirty="0"/>
              <a:t>.</a:t>
            </a:r>
          </a:p>
        </p:txBody>
      </p:sp>
      <p:sp>
        <p:nvSpPr>
          <p:cNvPr id="6" name="Title 1">
            <a:extLst>
              <a:ext uri="{FF2B5EF4-FFF2-40B4-BE49-F238E27FC236}">
                <a16:creationId xmlns:a16="http://schemas.microsoft.com/office/drawing/2014/main" id="{0AB7C0BE-15F7-4668-80A5-AC02F82441DD}"/>
              </a:ext>
            </a:extLst>
          </p:cNvPr>
          <p:cNvSpPr>
            <a:spLocks noGrp="1"/>
          </p:cNvSpPr>
          <p:nvPr>
            <p:ph type="title" hasCustomPrompt="1"/>
          </p:nvPr>
        </p:nvSpPr>
        <p:spPr>
          <a:xfrm>
            <a:off x="971550" y="742157"/>
            <a:ext cx="2607469" cy="672703"/>
          </a:xfrm>
          <a:prstGeom prst="rect">
            <a:avLst/>
          </a:prstGeom>
        </p:spPr>
        <p:txBody>
          <a:bodyPr anchor="b"/>
          <a:lstStyle>
            <a:lvl1pPr>
              <a:defRPr sz="2400" b="1" i="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7" name="Text Placeholder 3">
            <a:extLst>
              <a:ext uri="{FF2B5EF4-FFF2-40B4-BE49-F238E27FC236}">
                <a16:creationId xmlns:a16="http://schemas.microsoft.com/office/drawing/2014/main" id="{C234FBC2-B46A-45E2-B9F8-38286BA4B10D}"/>
              </a:ext>
            </a:extLst>
          </p:cNvPr>
          <p:cNvSpPr>
            <a:spLocks noGrp="1"/>
          </p:cNvSpPr>
          <p:nvPr>
            <p:ph type="body" sz="half" idx="2" hasCustomPrompt="1"/>
          </p:nvPr>
        </p:nvSpPr>
        <p:spPr>
          <a:xfrm>
            <a:off x="971550" y="1414860"/>
            <a:ext cx="2607469" cy="2651302"/>
          </a:xfrm>
          <a:prstGeom prst="rect">
            <a:avLst/>
          </a:prstGeom>
        </p:spPr>
        <p:txBody>
          <a:bodyPr/>
          <a:lstStyle>
            <a:lvl1pPr marL="0" indent="0">
              <a:lnSpc>
                <a:spcPct val="130000"/>
              </a:lnSpc>
              <a:spcBef>
                <a:spcPts val="0"/>
              </a:spcBef>
              <a:buNone/>
              <a:defRPr sz="1800" b="0" i="0">
                <a:latin typeface="Corbel" panose="020B05030202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Underrubrik</a:t>
            </a:r>
          </a:p>
        </p:txBody>
      </p:sp>
      <p:sp>
        <p:nvSpPr>
          <p:cNvPr id="10" name="Subtitle 2">
            <a:extLst>
              <a:ext uri="{FF2B5EF4-FFF2-40B4-BE49-F238E27FC236}">
                <a16:creationId xmlns:a16="http://schemas.microsoft.com/office/drawing/2014/main" id="{9385068F-3ECE-4D88-948B-15ED065E8015}"/>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81851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2 - Horisontell rubrik och vertik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5F73D1-05DE-46F7-9E43-08A30F532AB7}"/>
              </a:ext>
            </a:extLst>
          </p:cNvPr>
          <p:cNvSpPr>
            <a:spLocks noGrp="1"/>
          </p:cNvSpPr>
          <p:nvPr>
            <p:ph type="title" hasCustomPrompt="1"/>
          </p:nvPr>
        </p:nvSpPr>
        <p:spPr>
          <a:xfrm>
            <a:off x="2157566" y="273845"/>
            <a:ext cx="6315847" cy="479191"/>
          </a:xfrm>
          <a:prstGeom prst="rect">
            <a:avLst/>
          </a:prstGeom>
        </p:spPr>
        <p:txBody>
          <a:bodyPr/>
          <a:lstStyle>
            <a:lvl1pPr algn="r">
              <a:defRPr sz="2400" b="1" i="0" baseline="0">
                <a:latin typeface="Corbel" panose="020B0503020204020204" pitchFamily="34" charset="0"/>
                <a:ea typeface="Corbel" panose="020B0503020204020204" pitchFamily="34" charset="0"/>
                <a:cs typeface="Arial"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8" name="Vertical Text Placeholder 2">
            <a:extLst>
              <a:ext uri="{FF2B5EF4-FFF2-40B4-BE49-F238E27FC236}">
                <a16:creationId xmlns:a16="http://schemas.microsoft.com/office/drawing/2014/main" id="{623428C2-E86A-44FC-8AC9-39E11B0DBE08}"/>
              </a:ext>
            </a:extLst>
          </p:cNvPr>
          <p:cNvSpPr>
            <a:spLocks noGrp="1"/>
          </p:cNvSpPr>
          <p:nvPr>
            <p:ph type="body" orient="vert" idx="1" hasCustomPrompt="1"/>
          </p:nvPr>
        </p:nvSpPr>
        <p:spPr>
          <a:xfrm>
            <a:off x="992220" y="851836"/>
            <a:ext cx="7485301" cy="3780887"/>
          </a:xfrm>
          <a:prstGeom prst="rect">
            <a:avLst/>
          </a:prstGeom>
        </p:spPr>
        <p:txBody>
          <a:bodyPr vert="vert"/>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pic>
        <p:nvPicPr>
          <p:cNvPr id="9" name="Bildobjekt 8">
            <a:extLst>
              <a:ext uri="{FF2B5EF4-FFF2-40B4-BE49-F238E27FC236}">
                <a16:creationId xmlns:a16="http://schemas.microsoft.com/office/drawing/2014/main" id="{77142806-D316-46CF-93B5-E15276F32A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72628" y="4526948"/>
            <a:ext cx="792974" cy="157470"/>
          </a:xfrm>
          <a:prstGeom prst="rect">
            <a:avLst/>
          </a:prstGeom>
        </p:spPr>
      </p:pic>
      <p:sp>
        <p:nvSpPr>
          <p:cNvPr id="10" name="Subtitle 2">
            <a:extLst>
              <a:ext uri="{FF2B5EF4-FFF2-40B4-BE49-F238E27FC236}">
                <a16:creationId xmlns:a16="http://schemas.microsoft.com/office/drawing/2014/main" id="{03A7F32A-8998-4710-9E3B-6DFF4FBEF473}"/>
              </a:ext>
            </a:extLst>
          </p:cNvPr>
          <p:cNvSpPr>
            <a:spLocks noGrp="1"/>
          </p:cNvSpPr>
          <p:nvPr>
            <p:ph type="subTitle" idx="10" hasCustomPrompt="1"/>
          </p:nvPr>
        </p:nvSpPr>
        <p:spPr>
          <a:xfrm rot="5400000">
            <a:off x="-1143125" y="1451329"/>
            <a:ext cx="2783357" cy="163358"/>
          </a:xfrm>
          <a:prstGeom prst="rect">
            <a:avLst/>
          </a:prstGeom>
        </p:spPr>
        <p:txBody>
          <a:bodyPr/>
          <a:lstStyle>
            <a:lvl1pPr marL="0" indent="0" algn="l">
              <a:buNone/>
              <a:defRPr sz="80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400908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2 - Vertikal rubrik oc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E1BDBFF-15E9-470E-A7EB-4148D3963D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72628" y="4526948"/>
            <a:ext cx="792974" cy="157470"/>
          </a:xfrm>
          <a:prstGeom prst="rect">
            <a:avLst/>
          </a:prstGeom>
        </p:spPr>
      </p:pic>
      <p:sp>
        <p:nvSpPr>
          <p:cNvPr id="11" name="Subtitle 2">
            <a:extLst>
              <a:ext uri="{FF2B5EF4-FFF2-40B4-BE49-F238E27FC236}">
                <a16:creationId xmlns:a16="http://schemas.microsoft.com/office/drawing/2014/main" id="{A4405302-71D0-4965-8C9B-4F1B88143224}"/>
              </a:ext>
            </a:extLst>
          </p:cNvPr>
          <p:cNvSpPr>
            <a:spLocks noGrp="1"/>
          </p:cNvSpPr>
          <p:nvPr>
            <p:ph type="subTitle" idx="10" hasCustomPrompt="1"/>
          </p:nvPr>
        </p:nvSpPr>
        <p:spPr>
          <a:xfrm rot="5400000">
            <a:off x="-1143125" y="1451329"/>
            <a:ext cx="2783357" cy="163358"/>
          </a:xfrm>
          <a:prstGeom prst="rect">
            <a:avLst/>
          </a:prstGeom>
        </p:spPr>
        <p:txBody>
          <a:bodyPr/>
          <a:lstStyle>
            <a:lvl1pPr marL="0" indent="0" algn="l">
              <a:buNone/>
              <a:defRPr sz="80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
        <p:nvSpPr>
          <p:cNvPr id="9" name="Vertical Title 1">
            <a:extLst>
              <a:ext uri="{FF2B5EF4-FFF2-40B4-BE49-F238E27FC236}">
                <a16:creationId xmlns:a16="http://schemas.microsoft.com/office/drawing/2014/main" id="{E2FB44C8-4919-419E-8A8B-AEB62F98E439}"/>
              </a:ext>
            </a:extLst>
          </p:cNvPr>
          <p:cNvSpPr>
            <a:spLocks noGrp="1"/>
          </p:cNvSpPr>
          <p:nvPr>
            <p:ph type="title" hasCustomPrompt="1"/>
          </p:nvPr>
        </p:nvSpPr>
        <p:spPr>
          <a:xfrm>
            <a:off x="7652034" y="418699"/>
            <a:ext cx="726905" cy="4214024"/>
          </a:xfrm>
          <a:prstGeom prst="rect">
            <a:avLst/>
          </a:prstGeom>
        </p:spPr>
        <p:txBody>
          <a:bodyPr vert="eaVert"/>
          <a:lstStyle>
            <a:lvl1pPr>
              <a:defRPr sz="2400" b="1" i="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10" name="Vertical Text Placeholder 2">
            <a:extLst>
              <a:ext uri="{FF2B5EF4-FFF2-40B4-BE49-F238E27FC236}">
                <a16:creationId xmlns:a16="http://schemas.microsoft.com/office/drawing/2014/main" id="{CA5F55C2-EB4E-45B2-B637-12E61F6C4A42}"/>
              </a:ext>
            </a:extLst>
          </p:cNvPr>
          <p:cNvSpPr>
            <a:spLocks noGrp="1"/>
          </p:cNvSpPr>
          <p:nvPr>
            <p:ph type="body" orient="vert" idx="1" hasCustomPrompt="1"/>
          </p:nvPr>
        </p:nvSpPr>
        <p:spPr>
          <a:xfrm>
            <a:off x="1180288" y="418699"/>
            <a:ext cx="6289067" cy="4214024"/>
          </a:xfrm>
          <a:prstGeom prst="rect">
            <a:avLst/>
          </a:prstGeom>
        </p:spPr>
        <p:txBody>
          <a:bodyPr vert="vert"/>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Tree>
    <p:extLst>
      <p:ext uri="{BB962C8B-B14F-4D97-AF65-F5344CB8AC3E}">
        <p14:creationId xmlns:p14="http://schemas.microsoft.com/office/powerpoint/2010/main" val="223641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npassad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55A96A-FC56-4B7F-AD44-28845D29033B}"/>
              </a:ext>
            </a:extLst>
          </p:cNvPr>
          <p:cNvSpPr>
            <a:spLocks noGrp="1"/>
          </p:cNvSpPr>
          <p:nvPr>
            <p:ph type="ctrTitle" hasCustomPrompt="1"/>
          </p:nvPr>
        </p:nvSpPr>
        <p:spPr>
          <a:xfrm>
            <a:off x="1143000" y="640388"/>
            <a:ext cx="7315200" cy="501594"/>
          </a:xfrm>
          <a:prstGeom prst="rect">
            <a:avLst/>
          </a:prstGeom>
        </p:spPr>
        <p:txBody>
          <a:bodyPr anchor="ctr" anchorCtr="0">
            <a:normAutofit/>
          </a:bodyPr>
          <a:lstStyle>
            <a:lvl1pPr algn="l">
              <a:defRPr sz="4000" b="1">
                <a:solidFill>
                  <a:schemeClr val="tx1"/>
                </a:solidFill>
                <a:latin typeface="Corbel" panose="020B0503020204020204" pitchFamily="34" charset="0"/>
                <a:ea typeface="Corbel" panose="020B0503020204020204" pitchFamily="34" charset="0"/>
                <a:cs typeface="Arial" charset="0"/>
              </a:defRPr>
            </a:lvl1pPr>
          </a:lstStyle>
          <a:p>
            <a:pPr lvl="0"/>
            <a:r>
              <a:rPr lang="sv-SE" dirty="0"/>
              <a:t>Rubrik på </a:t>
            </a:r>
            <a:r>
              <a:rPr lang="sv-SE" noProof="0" dirty="0"/>
              <a:t>presentationen</a:t>
            </a:r>
          </a:p>
        </p:txBody>
      </p:sp>
      <p:sp>
        <p:nvSpPr>
          <p:cNvPr id="4" name="Subtitle 2">
            <a:extLst>
              <a:ext uri="{FF2B5EF4-FFF2-40B4-BE49-F238E27FC236}">
                <a16:creationId xmlns:a16="http://schemas.microsoft.com/office/drawing/2014/main" id="{E6C8C534-9EC3-40D3-B393-A4CC2AB3D8E7}"/>
              </a:ext>
            </a:extLst>
          </p:cNvPr>
          <p:cNvSpPr>
            <a:spLocks noGrp="1"/>
          </p:cNvSpPr>
          <p:nvPr>
            <p:ph type="subTitle" idx="1" hasCustomPrompt="1"/>
          </p:nvPr>
        </p:nvSpPr>
        <p:spPr>
          <a:xfrm>
            <a:off x="1143004" y="1181351"/>
            <a:ext cx="3573379" cy="209725"/>
          </a:xfrm>
          <a:prstGeom prst="rect">
            <a:avLst/>
          </a:prstGeom>
        </p:spPr>
        <p:txBody>
          <a:bodyPr/>
          <a:lstStyle>
            <a:lvl1pPr marL="0" indent="0" algn="l">
              <a:buNone/>
              <a:defRPr sz="1400">
                <a:solidFill>
                  <a:schemeClr val="tx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Förnamn</a:t>
            </a:r>
            <a:r>
              <a:rPr lang="en-US" dirty="0"/>
              <a:t> </a:t>
            </a:r>
            <a:r>
              <a:rPr lang="en-US" dirty="0" err="1"/>
              <a:t>Efternamn</a:t>
            </a:r>
            <a:r>
              <a:rPr lang="en-US" dirty="0"/>
              <a:t>, Datum</a:t>
            </a:r>
          </a:p>
        </p:txBody>
      </p:sp>
      <p:sp>
        <p:nvSpPr>
          <p:cNvPr id="5" name="Platshållare för bild 5">
            <a:extLst>
              <a:ext uri="{FF2B5EF4-FFF2-40B4-BE49-F238E27FC236}">
                <a16:creationId xmlns:a16="http://schemas.microsoft.com/office/drawing/2014/main" id="{9CFE1070-3FED-43DC-AB2A-8FC2B8DB74A5}"/>
              </a:ext>
            </a:extLst>
          </p:cNvPr>
          <p:cNvSpPr>
            <a:spLocks noGrp="1"/>
          </p:cNvSpPr>
          <p:nvPr>
            <p:ph type="pic" sz="quarter" idx="10" hasCustomPrompt="1"/>
          </p:nvPr>
        </p:nvSpPr>
        <p:spPr>
          <a:xfrm>
            <a:off x="0" y="1"/>
            <a:ext cx="9144000" cy="5143500"/>
          </a:xfrm>
          <a:prstGeom prst="rect">
            <a:avLst/>
          </a:prstGeom>
        </p:spPr>
        <p:txBody>
          <a:bodyPr/>
          <a:lstStyle>
            <a:lvl1pPr>
              <a:defRPr sz="1800"/>
            </a:lvl1pPr>
          </a:lstStyle>
          <a:p>
            <a:r>
              <a:rPr lang="sv-SE" dirty="0"/>
              <a:t>Klicka på Infoga… Bilder i verktygsfälten ovan för att lägga en bakgrundsbild</a:t>
            </a:r>
          </a:p>
        </p:txBody>
      </p:sp>
    </p:spTree>
    <p:extLst>
      <p:ext uri="{BB962C8B-B14F-4D97-AF65-F5344CB8AC3E}">
        <p14:creationId xmlns:p14="http://schemas.microsoft.com/office/powerpoint/2010/main" val="1635123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Rubrik, 2 innehåll horisontellt, smal bild">
    <p:spTree>
      <p:nvGrpSpPr>
        <p:cNvPr id="1" name=""/>
        <p:cNvGrpSpPr/>
        <p:nvPr/>
      </p:nvGrpSpPr>
      <p:grpSpPr>
        <a:xfrm>
          <a:off x="0" y="0"/>
          <a:ext cx="0" cy="0"/>
          <a:chOff x="0" y="0"/>
          <a:chExt cx="0" cy="0"/>
        </a:xfrm>
      </p:grpSpPr>
      <p:sp>
        <p:nvSpPr>
          <p:cNvPr id="7" name="Platshållare för bild 2"/>
          <p:cNvSpPr>
            <a:spLocks noGrp="1" noChangeAspect="1"/>
          </p:cNvSpPr>
          <p:nvPr>
            <p:ph type="pic" idx="13"/>
          </p:nvPr>
        </p:nvSpPr>
        <p:spPr>
          <a:xfrm>
            <a:off x="8070946" y="1"/>
            <a:ext cx="1074031" cy="4884766"/>
          </a:xfrm>
        </p:spPr>
        <p:txBody>
          <a:bodyPr anchor="t">
            <a:normAutofit/>
          </a:bodyPr>
          <a:lstStyle>
            <a:lvl1pPr marL="0" indent="0">
              <a:buNone/>
              <a:defRPr sz="1251" b="0" i="0">
                <a:latin typeface="Gotham-Book"/>
                <a:cs typeface="Gotham-Book"/>
              </a:defRPr>
            </a:lvl1pPr>
            <a:lvl2pPr marL="423844" indent="0">
              <a:buNone/>
              <a:defRPr sz="1251"/>
            </a:lvl2pPr>
            <a:lvl3pPr marL="847686" indent="0">
              <a:buNone/>
              <a:defRPr sz="1251"/>
            </a:lvl3pPr>
            <a:lvl4pPr marL="1271529" indent="0">
              <a:buNone/>
              <a:defRPr sz="1251"/>
            </a:lvl4pPr>
            <a:lvl5pPr marL="1695373" indent="0">
              <a:buNone/>
              <a:defRPr sz="1251"/>
            </a:lvl5pPr>
            <a:lvl6pPr marL="2119215" indent="0">
              <a:buNone/>
              <a:defRPr sz="1251"/>
            </a:lvl6pPr>
            <a:lvl7pPr marL="2543059" indent="0">
              <a:buNone/>
              <a:defRPr sz="1251"/>
            </a:lvl7pPr>
            <a:lvl8pPr marL="2966901" indent="0">
              <a:buNone/>
              <a:defRPr sz="1251"/>
            </a:lvl8pPr>
            <a:lvl9pPr marL="3390744" indent="0">
              <a:buNone/>
              <a:defRPr sz="1251"/>
            </a:lvl9pPr>
          </a:lstStyle>
          <a:p>
            <a:r>
              <a:rPr lang="sv-SE"/>
              <a:t>Klicka på ikonen för att lägga till en bild</a:t>
            </a:r>
            <a:endParaRPr lang="en-US"/>
          </a:p>
        </p:txBody>
      </p:sp>
      <p:sp>
        <p:nvSpPr>
          <p:cNvPr id="13" name="Platshållare för text 3"/>
          <p:cNvSpPr>
            <a:spLocks noGrp="1"/>
          </p:cNvSpPr>
          <p:nvPr>
            <p:ph type="body" sz="quarter" idx="16" hasCustomPrompt="1"/>
          </p:nvPr>
        </p:nvSpPr>
        <p:spPr>
          <a:xfrm>
            <a:off x="-4761" y="4803767"/>
            <a:ext cx="9148760" cy="81000"/>
          </a:xfrm>
          <a:solidFill>
            <a:schemeClr val="bg1">
              <a:alpha val="70000"/>
            </a:schemeClr>
          </a:solidFill>
          <a:ln>
            <a:noFill/>
          </a:ln>
        </p:spPr>
        <p:style>
          <a:lnRef idx="2">
            <a:schemeClr val="dk1">
              <a:shade val="50000"/>
            </a:schemeClr>
          </a:lnRef>
          <a:fillRef idx="1">
            <a:schemeClr val="dk1"/>
          </a:fillRef>
          <a:effectRef idx="0">
            <a:schemeClr val="dk1"/>
          </a:effectRef>
          <a:fontRef idx="none"/>
        </p:style>
        <p:txBody>
          <a:bodyPr/>
          <a:lstStyle>
            <a:lvl1pPr marL="60691" indent="0">
              <a:buNone/>
              <a:defRPr baseline="0"/>
            </a:lvl1pPr>
          </a:lstStyle>
          <a:p>
            <a:pPr lvl="0"/>
            <a:r>
              <a:rPr lang="en-US"/>
              <a:t>
              </a:t>
            </a:r>
          </a:p>
        </p:txBody>
      </p:sp>
      <p:sp>
        <p:nvSpPr>
          <p:cNvPr id="2" name="Rubrik 1"/>
          <p:cNvSpPr>
            <a:spLocks noGrp="1"/>
          </p:cNvSpPr>
          <p:nvPr>
            <p:ph type="title"/>
          </p:nvPr>
        </p:nvSpPr>
        <p:spPr>
          <a:xfrm>
            <a:off x="290456" y="142964"/>
            <a:ext cx="7452910" cy="891021"/>
          </a:xfrm>
        </p:spPr>
        <p:txBody>
          <a:bodyPr/>
          <a:lstStyle>
            <a:lvl1pPr>
              <a:defRPr>
                <a:solidFill>
                  <a:schemeClr val="accent3"/>
                </a:solidFill>
              </a:defRPr>
            </a:lvl1pPr>
          </a:lstStyle>
          <a:p>
            <a:r>
              <a:rPr lang="sv-SE"/>
              <a:t>Klicka här för att ändra format</a:t>
            </a:r>
            <a:endParaRPr lang="en-US"/>
          </a:p>
        </p:txBody>
      </p:sp>
      <p:sp>
        <p:nvSpPr>
          <p:cNvPr id="15" name="Platshållare för innehåll 21"/>
          <p:cNvSpPr>
            <a:spLocks noGrp="1"/>
          </p:cNvSpPr>
          <p:nvPr>
            <p:ph sz="quarter" idx="18"/>
          </p:nvPr>
        </p:nvSpPr>
        <p:spPr>
          <a:xfrm>
            <a:off x="260907" y="1291829"/>
            <a:ext cx="3572101" cy="3394471"/>
          </a:xfrm>
        </p:spPr>
        <p:txBody>
          <a:bodyPr/>
          <a:lstStyle>
            <a:lvl1pPr marL="186386" indent="-186386">
              <a:buClr>
                <a:schemeClr val="accent3"/>
              </a:buClr>
              <a:defRPr sz="1587"/>
            </a:lvl1pPr>
            <a:lvl2pPr>
              <a:defRPr sz="1428"/>
            </a:lvl2pPr>
            <a:lvl3pPr marL="706503" indent="-129715">
              <a:defRPr sz="1269"/>
            </a:lvl3pPr>
            <a:lvl4pPr marL="926892" indent="-102009">
              <a:defRPr sz="1111"/>
            </a:lvl4pPr>
            <a:lvl5pPr marL="1211508" indent="-123418">
              <a:defRPr sz="952"/>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16" name="Platshållare för innehåll 21"/>
          <p:cNvSpPr>
            <a:spLocks noGrp="1"/>
          </p:cNvSpPr>
          <p:nvPr>
            <p:ph sz="quarter" idx="19"/>
          </p:nvPr>
        </p:nvSpPr>
        <p:spPr>
          <a:xfrm>
            <a:off x="3833008" y="1291829"/>
            <a:ext cx="3728287" cy="3394471"/>
          </a:xfrm>
        </p:spPr>
        <p:txBody>
          <a:bodyPr/>
          <a:lstStyle>
            <a:lvl1pPr marL="186386" indent="-186386">
              <a:buClr>
                <a:schemeClr val="accent3"/>
              </a:buClr>
              <a:defRPr sz="1587"/>
            </a:lvl1pPr>
            <a:lvl2pPr>
              <a:defRPr sz="1428"/>
            </a:lvl2pPr>
            <a:lvl3pPr marL="706503" indent="-129715">
              <a:defRPr sz="1269"/>
            </a:lvl3pPr>
            <a:lvl4pPr marL="991120" indent="-102009">
              <a:defRPr sz="1111"/>
            </a:lvl4pPr>
            <a:lvl5pPr marL="1275736" indent="-123418">
              <a:defRPr sz="952"/>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8144527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2 - Första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3675" y="4267200"/>
            <a:ext cx="1943100" cy="385864"/>
          </a:xfrm>
          <a:prstGeom prst="rect">
            <a:avLst/>
          </a:prstGeom>
        </p:spPr>
      </p:pic>
      <p:sp>
        <p:nvSpPr>
          <p:cNvPr id="5" name="Title 1">
            <a:extLst>
              <a:ext uri="{FF2B5EF4-FFF2-40B4-BE49-F238E27FC236}">
                <a16:creationId xmlns:a16="http://schemas.microsoft.com/office/drawing/2014/main" id="{C2DC0281-36F2-4BBE-9127-50DE6FF3BC95}"/>
              </a:ext>
            </a:extLst>
          </p:cNvPr>
          <p:cNvSpPr>
            <a:spLocks noGrp="1"/>
          </p:cNvSpPr>
          <p:nvPr>
            <p:ph type="ctrTitle" hasCustomPrompt="1"/>
          </p:nvPr>
        </p:nvSpPr>
        <p:spPr>
          <a:xfrm>
            <a:off x="1143000" y="640388"/>
            <a:ext cx="7315200" cy="501594"/>
          </a:xfrm>
          <a:prstGeom prst="rect">
            <a:avLst/>
          </a:prstGeom>
        </p:spPr>
        <p:txBody>
          <a:bodyPr anchor="ctr" anchorCtr="0">
            <a:normAutofit/>
          </a:bodyPr>
          <a:lstStyle>
            <a:lvl1pPr algn="l">
              <a:defRPr sz="4000" b="1">
                <a:solidFill>
                  <a:schemeClr val="tx1"/>
                </a:solidFill>
                <a:latin typeface="Corbel" panose="020B0503020204020204" pitchFamily="34" charset="0"/>
                <a:ea typeface="Corbel" panose="020B0503020204020204" pitchFamily="34" charset="0"/>
                <a:cs typeface="Arial" charset="0"/>
              </a:defRPr>
            </a:lvl1pPr>
          </a:lstStyle>
          <a:p>
            <a:pPr lvl="0"/>
            <a:r>
              <a:rPr lang="sv-SE" dirty="0"/>
              <a:t>Rubrik på </a:t>
            </a:r>
            <a:r>
              <a:rPr lang="sv-SE" noProof="0" dirty="0"/>
              <a:t>presentationen</a:t>
            </a:r>
          </a:p>
        </p:txBody>
      </p:sp>
      <p:sp>
        <p:nvSpPr>
          <p:cNvPr id="6" name="Subtitle 2">
            <a:extLst>
              <a:ext uri="{FF2B5EF4-FFF2-40B4-BE49-F238E27FC236}">
                <a16:creationId xmlns:a16="http://schemas.microsoft.com/office/drawing/2014/main" id="{3D33E797-B0AB-4DC4-A0AF-ACFA45890E8E}"/>
              </a:ext>
            </a:extLst>
          </p:cNvPr>
          <p:cNvSpPr>
            <a:spLocks noGrp="1"/>
          </p:cNvSpPr>
          <p:nvPr>
            <p:ph type="subTitle" idx="1" hasCustomPrompt="1"/>
          </p:nvPr>
        </p:nvSpPr>
        <p:spPr>
          <a:xfrm>
            <a:off x="1143004" y="1181351"/>
            <a:ext cx="3573379" cy="209725"/>
          </a:xfrm>
          <a:prstGeom prst="rect">
            <a:avLst/>
          </a:prstGeom>
        </p:spPr>
        <p:txBody>
          <a:bodyPr/>
          <a:lstStyle>
            <a:lvl1pPr marL="0" indent="0" algn="l">
              <a:buNone/>
              <a:defRPr sz="1400">
                <a:solidFill>
                  <a:schemeClr val="tx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Förnamn</a:t>
            </a:r>
            <a:r>
              <a:rPr lang="en-US" dirty="0"/>
              <a:t> </a:t>
            </a:r>
            <a:r>
              <a:rPr lang="en-US" dirty="0" err="1"/>
              <a:t>Efternamn</a:t>
            </a:r>
            <a:r>
              <a:rPr lang="en-US" dirty="0"/>
              <a:t>, Datum</a:t>
            </a:r>
          </a:p>
        </p:txBody>
      </p:sp>
    </p:spTree>
    <p:extLst>
      <p:ext uri="{BB962C8B-B14F-4D97-AF65-F5344CB8AC3E}">
        <p14:creationId xmlns:p14="http://schemas.microsoft.com/office/powerpoint/2010/main" val="88974531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2 - En kolumn text och en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740649"/>
            <a:ext cx="4206586" cy="510521"/>
          </a:xfrm>
          <a:prstGeom prst="rect">
            <a:avLst/>
          </a:prstGeom>
        </p:spPr>
        <p:txBody>
          <a:bodyPr/>
          <a:lstStyle>
            <a:lvl1pPr>
              <a:defRPr sz="2400" b="1" i="0" baseline="0">
                <a:latin typeface="Corbel" panose="020B0503020204020204" pitchFamily="34" charset="0"/>
              </a:defRPr>
            </a:lvl1pPr>
          </a:lstStyle>
          <a:p>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rubrik</a:t>
            </a:r>
            <a:endParaRPr lang="en-US" dirty="0"/>
          </a:p>
        </p:txBody>
      </p:sp>
      <p:sp>
        <p:nvSpPr>
          <p:cNvPr id="3" name="Content Placeholder 2"/>
          <p:cNvSpPr>
            <a:spLocks noGrp="1"/>
          </p:cNvSpPr>
          <p:nvPr>
            <p:ph idx="1" hasCustomPrompt="1"/>
          </p:nvPr>
        </p:nvSpPr>
        <p:spPr>
          <a:xfrm>
            <a:off x="971550" y="1251169"/>
            <a:ext cx="4206586" cy="2692857"/>
          </a:xfrm>
          <a:prstGeom prst="rect">
            <a:avLst/>
          </a:prstGeom>
        </p:spPr>
        <p:txBody>
          <a:bodyPr/>
          <a:lstStyle>
            <a:lvl1pPr>
              <a:lnSpc>
                <a:spcPct val="110000"/>
              </a:lnSpc>
              <a:defRPr sz="2000" b="0" i="0">
                <a:solidFill>
                  <a:schemeClr val="tx1"/>
                </a:solidFill>
                <a:latin typeface="Corbel" panose="020B0503020204020204" pitchFamily="34" charset="0"/>
              </a:defRPr>
            </a:lvl1pPr>
            <a:lvl2pPr marL="490538" indent="-217488">
              <a:lnSpc>
                <a:spcPct val="110000"/>
              </a:lnSpc>
              <a:spcBef>
                <a:spcPts val="600"/>
              </a:spcBef>
              <a:buSzPct val="80000"/>
              <a:buFont typeface="Corbel" panose="020B0503020204020204" pitchFamily="34" charset="0"/>
              <a:buChar char="•"/>
              <a:tabLst/>
              <a:defRPr sz="1800" b="0" i="0">
                <a:solidFill>
                  <a:schemeClr val="tx1"/>
                </a:solidFill>
                <a:latin typeface="Corbel" panose="020B0503020204020204" pitchFamily="34" charset="0"/>
              </a:defRPr>
            </a:lvl2pPr>
            <a:lvl3pPr marL="763588" indent="-217488">
              <a:lnSpc>
                <a:spcPct val="110000"/>
              </a:lnSpc>
              <a:spcBef>
                <a:spcPts val="600"/>
              </a:spcBef>
              <a:tabLst/>
              <a:defRPr sz="1600" b="0" i="0">
                <a:solidFill>
                  <a:schemeClr val="tx1"/>
                </a:solidFill>
                <a:latin typeface="Corbel" panose="020B0503020204020204" pitchFamily="34" charset="0"/>
              </a:defRPr>
            </a:lvl3pPr>
            <a:lvl4pPr marL="982663" indent="-177800">
              <a:lnSpc>
                <a:spcPct val="110000"/>
              </a:lnSpc>
              <a:spcBef>
                <a:spcPts val="600"/>
              </a:spcBef>
              <a:tabLst/>
              <a:defRPr sz="1600" b="0" i="0" baseline="0">
                <a:solidFill>
                  <a:schemeClr val="tx1"/>
                </a:solidFill>
                <a:latin typeface="Corbel" panose="020B0503020204020204" pitchFamily="34" charset="0"/>
              </a:defRPr>
            </a:lvl4pPr>
            <a:lvl5pPr marL="1200150" indent="-176213">
              <a:lnSpc>
                <a:spcPct val="110000"/>
              </a:lnSpc>
              <a:spcBef>
                <a:spcPts val="600"/>
              </a:spcBef>
              <a:tabLst/>
              <a:defRPr sz="1600" b="0" i="0">
                <a:solidFill>
                  <a:schemeClr val="tx1"/>
                </a:solidFill>
                <a:latin typeface="Corbel" panose="020B0503020204020204" pitchFamily="34" charset="0"/>
              </a:defRPr>
            </a:lvl5pPr>
          </a:lstStyle>
          <a:p>
            <a:pPr lvl="0"/>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lvl="1"/>
            <a:r>
              <a:rPr lang="en-US" dirty="0" err="1"/>
              <a:t>Andra</a:t>
            </a:r>
            <a:r>
              <a:rPr lang="en-US" dirty="0"/>
              <a:t> </a:t>
            </a:r>
            <a:r>
              <a:rPr lang="en-US" dirty="0" err="1"/>
              <a:t>nivån</a:t>
            </a:r>
            <a:endParaRPr lang="en-US" dirty="0"/>
          </a:p>
          <a:p>
            <a:pPr lvl="2"/>
            <a:r>
              <a:rPr lang="en-US" dirty="0" err="1"/>
              <a:t>Tredje</a:t>
            </a:r>
            <a:r>
              <a:rPr lang="en-US" dirty="0"/>
              <a:t> </a:t>
            </a:r>
            <a:r>
              <a:rPr lang="en-US" dirty="0" err="1"/>
              <a:t>nivån</a:t>
            </a:r>
            <a:endParaRPr lang="en-US" dirty="0"/>
          </a:p>
          <a:p>
            <a:pPr lvl="3"/>
            <a:r>
              <a:rPr lang="en-US" dirty="0" err="1"/>
              <a:t>Fjärde</a:t>
            </a:r>
            <a:r>
              <a:rPr lang="en-US" dirty="0"/>
              <a:t> </a:t>
            </a:r>
            <a:r>
              <a:rPr lang="en-US" dirty="0" err="1"/>
              <a:t>nivån</a:t>
            </a:r>
            <a:endParaRPr lang="en-US" dirty="0"/>
          </a:p>
          <a:p>
            <a:pPr lvl="4"/>
            <a:r>
              <a:rPr lang="en-US" dirty="0" err="1"/>
              <a:t>Femte</a:t>
            </a:r>
            <a:r>
              <a:rPr lang="en-US" dirty="0"/>
              <a:t> </a:t>
            </a:r>
            <a:r>
              <a:rPr lang="en-US" dirty="0" err="1"/>
              <a:t>nivån</a:t>
            </a:r>
            <a:endParaRPr lang="en-US" dirty="0"/>
          </a:p>
        </p:txBody>
      </p:sp>
      <p:sp>
        <p:nvSpPr>
          <p:cNvPr id="11" name="Platshållare för bild 8"/>
          <p:cNvSpPr>
            <a:spLocks noGrp="1"/>
          </p:cNvSpPr>
          <p:nvPr>
            <p:ph type="pic" sz="quarter" idx="13" hasCustomPrompt="1"/>
          </p:nvPr>
        </p:nvSpPr>
        <p:spPr>
          <a:xfrm>
            <a:off x="5364202" y="740649"/>
            <a:ext cx="2808248" cy="3203378"/>
          </a:xfrm>
          <a:prstGeom prst="rect">
            <a:avLst/>
          </a:prstGeom>
        </p:spPr>
        <p:txBody>
          <a:bodyPr vert="horz" anchor="ctr"/>
          <a:lstStyle>
            <a:lvl1pPr marL="0" indent="0" algn="ctr">
              <a:buNone/>
              <a:defRPr sz="1800" baseline="0">
                <a:latin typeface="Corbel" panose="020B0503020204020204" pitchFamily="34" charset="0"/>
                <a:ea typeface="Corbel" panose="020B0503020204020204" pitchFamily="34" charset="0"/>
                <a:cs typeface="Arial" charset="0"/>
              </a:defRPr>
            </a:lvl1pPr>
          </a:lstStyle>
          <a:p>
            <a:r>
              <a:rPr lang="sv-SE" dirty="0"/>
              <a:t>Klicka på ikonen för att lägga till en bild.</a:t>
            </a:r>
          </a:p>
        </p:txBody>
      </p:sp>
      <p:sp>
        <p:nvSpPr>
          <p:cNvPr id="6" name="Subtitle 2">
            <a:extLst>
              <a:ext uri="{FF2B5EF4-FFF2-40B4-BE49-F238E27FC236}">
                <a16:creationId xmlns:a16="http://schemas.microsoft.com/office/drawing/2014/main" id="{FE0CFD9D-EB04-4799-B7FA-CDA5A1CE6EA5}"/>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40704559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2 - Rubrik oc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740647"/>
            <a:ext cx="5972948" cy="516630"/>
          </a:xfrm>
          <a:prstGeom prst="rect">
            <a:avLst/>
          </a:prstGeom>
        </p:spPr>
        <p:txBody>
          <a:bodyPr/>
          <a:lstStyle>
            <a:lvl1pPr>
              <a:defRPr sz="2400" b="1" i="0" baseline="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6" name="Content Placeholder 2">
            <a:extLst>
              <a:ext uri="{FF2B5EF4-FFF2-40B4-BE49-F238E27FC236}">
                <a16:creationId xmlns:a16="http://schemas.microsoft.com/office/drawing/2014/main" id="{6A74838C-E168-47AE-B384-169197DEC046}"/>
              </a:ext>
            </a:extLst>
          </p:cNvPr>
          <p:cNvSpPr>
            <a:spLocks noGrp="1"/>
          </p:cNvSpPr>
          <p:nvPr>
            <p:ph idx="1" hasCustomPrompt="1"/>
          </p:nvPr>
        </p:nvSpPr>
        <p:spPr>
          <a:xfrm>
            <a:off x="971550" y="1251169"/>
            <a:ext cx="5972948" cy="2692857"/>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7" name="Subtitle 2">
            <a:extLst>
              <a:ext uri="{FF2B5EF4-FFF2-40B4-BE49-F238E27FC236}">
                <a16:creationId xmlns:a16="http://schemas.microsoft.com/office/drawing/2014/main" id="{D6BB7024-473A-4822-9E62-171AC10ADCBF}"/>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9857389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2 - Kapitelrubrik Himm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5" name="Subtitle 2">
            <a:extLst>
              <a:ext uri="{FF2B5EF4-FFF2-40B4-BE49-F238E27FC236}">
                <a16:creationId xmlns:a16="http://schemas.microsoft.com/office/drawing/2014/main" id="{61261EDD-65D2-4EE4-888A-32301FDAC738}"/>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2937521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2 - Kapitelrubrik Kyrkhu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6" name="Subtitle 2">
            <a:extLst>
              <a:ext uri="{FF2B5EF4-FFF2-40B4-BE49-F238E27FC236}">
                <a16:creationId xmlns:a16="http://schemas.microsoft.com/office/drawing/2014/main" id="{DADC977C-80CD-4D20-92B3-2771A6BADC12}"/>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11083787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2 - Kapitelrubrik Stensha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6" name="Subtitle 2">
            <a:extLst>
              <a:ext uri="{FF2B5EF4-FFF2-40B4-BE49-F238E27FC236}">
                <a16:creationId xmlns:a16="http://schemas.microsoft.com/office/drawing/2014/main" id="{F002A2A0-A7C4-48EE-833C-07044EDDDF71}"/>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11083787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2 - Kapitelrubrik Hallab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6" name="Subtitle 2">
            <a:extLst>
              <a:ext uri="{FF2B5EF4-FFF2-40B4-BE49-F238E27FC236}">
                <a16:creationId xmlns:a16="http://schemas.microsoft.com/office/drawing/2014/main" id="{7462ECC3-8A54-4FB1-B69D-6ED57A8E1EB7}"/>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1108378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2 - Kapitelrubrik Krokå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6" name="Subtitle 2">
            <a:extLst>
              <a:ext uri="{FF2B5EF4-FFF2-40B4-BE49-F238E27FC236}">
                <a16:creationId xmlns:a16="http://schemas.microsoft.com/office/drawing/2014/main" id="{ACB88A6D-CAA9-4075-B5D4-AE4B9A113681}"/>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11083787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D5648A-A1A7-457F-8D60-90B3F7A0A22B}"/>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839075" y="4699291"/>
            <a:ext cx="1018050" cy="202166"/>
          </a:xfrm>
          <a:prstGeom prst="rect">
            <a:avLst/>
          </a:prstGeom>
        </p:spPr>
      </p:pic>
    </p:spTree>
    <p:extLst>
      <p:ext uri="{BB962C8B-B14F-4D97-AF65-F5344CB8AC3E}">
        <p14:creationId xmlns:p14="http://schemas.microsoft.com/office/powerpoint/2010/main" val="1963090532"/>
      </p:ext>
    </p:extLst>
  </p:cSld>
  <p:clrMap bg1="lt1" tx1="dk1" bg2="lt2" tx2="dk2" accent1="accent1" accent2="accent2" accent3="accent3" accent4="accent4" accent5="accent5" accent6="accent6" hlink="hlink" folHlink="folHlink"/>
  <p:sldLayoutIdLst>
    <p:sldLayoutId id="2147483701" r:id="rId1"/>
    <p:sldLayoutId id="2147483717" r:id="rId2"/>
    <p:sldLayoutId id="2147483705" r:id="rId3"/>
    <p:sldLayoutId id="2147483702" r:id="rId4"/>
    <p:sldLayoutId id="2147483706" r:id="rId5"/>
    <p:sldLayoutId id="2147483713" r:id="rId6"/>
    <p:sldLayoutId id="2147483714" r:id="rId7"/>
    <p:sldLayoutId id="2147483715" r:id="rId8"/>
    <p:sldLayoutId id="2147483716"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8"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a:t>Intressentkartläggning</a:t>
            </a:r>
          </a:p>
        </p:txBody>
      </p:sp>
      <p:sp>
        <p:nvSpPr>
          <p:cNvPr id="3" name="Underrubrik 2"/>
          <p:cNvSpPr>
            <a:spLocks noGrp="1"/>
          </p:cNvSpPr>
          <p:nvPr>
            <p:ph type="subTitle" idx="1"/>
          </p:nvPr>
        </p:nvSpPr>
        <p:spPr>
          <a:xfrm>
            <a:off x="609604" y="4203951"/>
            <a:ext cx="3573379" cy="209725"/>
          </a:xfrm>
        </p:spPr>
        <p:txBody>
          <a:bodyPr/>
          <a:lstStyle/>
          <a:p>
            <a:r>
              <a:rPr lang="sv-SE" dirty="0"/>
              <a:t>Ett verktyg i Region Blekinges förändringsledningsmetodik</a:t>
            </a:r>
          </a:p>
          <a:p>
            <a:endParaRPr lang="sv-SE" dirty="0"/>
          </a:p>
        </p:txBody>
      </p:sp>
    </p:spTree>
    <p:extLst>
      <p:ext uri="{BB962C8B-B14F-4D97-AF65-F5344CB8AC3E}">
        <p14:creationId xmlns:p14="http://schemas.microsoft.com/office/powerpoint/2010/main" val="222090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859F53-B31F-4C8C-9DCD-51A01083241E}"/>
              </a:ext>
            </a:extLst>
          </p:cNvPr>
          <p:cNvSpPr>
            <a:spLocks noGrp="1"/>
          </p:cNvSpPr>
          <p:nvPr>
            <p:ph type="title"/>
          </p:nvPr>
        </p:nvSpPr>
        <p:spPr/>
        <p:txBody>
          <a:bodyPr/>
          <a:lstStyle/>
          <a:p>
            <a:r>
              <a:rPr lang="sv-SE" dirty="0"/>
              <a:t>Att förstå och kartlägga sina intressenter</a:t>
            </a:r>
          </a:p>
        </p:txBody>
      </p:sp>
      <p:sp>
        <p:nvSpPr>
          <p:cNvPr id="3" name="Platshållare för innehåll 2">
            <a:extLst>
              <a:ext uri="{FF2B5EF4-FFF2-40B4-BE49-F238E27FC236}">
                <a16:creationId xmlns:a16="http://schemas.microsoft.com/office/drawing/2014/main" id="{209F85D8-AF62-451F-AC10-5E3C5818FAEC}"/>
              </a:ext>
            </a:extLst>
          </p:cNvPr>
          <p:cNvSpPr>
            <a:spLocks noGrp="1"/>
          </p:cNvSpPr>
          <p:nvPr>
            <p:ph idx="1"/>
          </p:nvPr>
        </p:nvSpPr>
        <p:spPr/>
        <p:txBody>
          <a:bodyPr/>
          <a:lstStyle/>
          <a:p>
            <a:pPr marL="0" indent="0">
              <a:buNone/>
            </a:pPr>
            <a:r>
              <a:rPr lang="sv-SE" sz="2400" dirty="0">
                <a:effectLst/>
                <a:latin typeface="Garamond" panose="02020404030301010803" pitchFamily="18" charset="0"/>
                <a:ea typeface="Calibri" panose="020F0502020204030204" pitchFamily="34" charset="0"/>
                <a:cs typeface="Times New Roman" panose="02020603050405020304" pitchFamily="18" charset="0"/>
              </a:rPr>
              <a:t>För att kunna veta vilka insatser som behövs för att lyckas med förändringsledningen behöver man förstå människorna som berörs av förändringen, intressenterna.  Intressentanalysen fungerar även som en möjlighet att börja prata om förändringen.</a:t>
            </a:r>
            <a:endParaRPr lang="sv-SE" sz="2400" dirty="0"/>
          </a:p>
        </p:txBody>
      </p:sp>
      <p:sp>
        <p:nvSpPr>
          <p:cNvPr id="4" name="Underrubrik 3">
            <a:extLst>
              <a:ext uri="{FF2B5EF4-FFF2-40B4-BE49-F238E27FC236}">
                <a16:creationId xmlns:a16="http://schemas.microsoft.com/office/drawing/2014/main" id="{4A09DB17-2CAD-4A25-A0D1-60158085431E}"/>
              </a:ext>
            </a:extLst>
          </p:cNvPr>
          <p:cNvSpPr>
            <a:spLocks noGrp="1"/>
          </p:cNvSpPr>
          <p:nvPr>
            <p:ph type="subTitle" idx="10"/>
          </p:nvPr>
        </p:nvSpPr>
        <p:spPr/>
        <p:txBody>
          <a:bodyPr/>
          <a:lstStyle/>
          <a:p>
            <a:endParaRPr lang="sv-SE"/>
          </a:p>
        </p:txBody>
      </p:sp>
    </p:spTree>
    <p:extLst>
      <p:ext uri="{BB962C8B-B14F-4D97-AF65-F5344CB8AC3E}">
        <p14:creationId xmlns:p14="http://schemas.microsoft.com/office/powerpoint/2010/main" val="222487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946E07-90A8-47C3-A04F-F7267695E45C}"/>
              </a:ext>
            </a:extLst>
          </p:cNvPr>
          <p:cNvSpPr>
            <a:spLocks noGrp="1"/>
          </p:cNvSpPr>
          <p:nvPr>
            <p:ph type="title"/>
          </p:nvPr>
        </p:nvSpPr>
        <p:spPr/>
        <p:txBody>
          <a:bodyPr/>
          <a:lstStyle/>
          <a:p>
            <a:r>
              <a:rPr lang="sv-SE" dirty="0"/>
              <a:t>Steg 1</a:t>
            </a:r>
          </a:p>
        </p:txBody>
      </p:sp>
      <p:sp>
        <p:nvSpPr>
          <p:cNvPr id="3" name="Platshållare för innehåll 2">
            <a:extLst>
              <a:ext uri="{FF2B5EF4-FFF2-40B4-BE49-F238E27FC236}">
                <a16:creationId xmlns:a16="http://schemas.microsoft.com/office/drawing/2014/main" id="{8ED5601C-0468-4589-A0E3-F33F5297769C}"/>
              </a:ext>
            </a:extLst>
          </p:cNvPr>
          <p:cNvSpPr>
            <a:spLocks noGrp="1"/>
          </p:cNvSpPr>
          <p:nvPr>
            <p:ph idx="1"/>
          </p:nvPr>
        </p:nvSpPr>
        <p:spPr/>
        <p:txBody>
          <a:bodyPr/>
          <a:lstStyle/>
          <a:p>
            <a:r>
              <a:rPr lang="sv-SE" dirty="0"/>
              <a:t>Gör en lista på alla som berörs av förändringen. </a:t>
            </a:r>
          </a:p>
        </p:txBody>
      </p:sp>
      <p:sp>
        <p:nvSpPr>
          <p:cNvPr id="4" name="Underrubrik 3">
            <a:extLst>
              <a:ext uri="{FF2B5EF4-FFF2-40B4-BE49-F238E27FC236}">
                <a16:creationId xmlns:a16="http://schemas.microsoft.com/office/drawing/2014/main" id="{0112065B-C273-4D5E-952B-9A86239857A3}"/>
              </a:ext>
            </a:extLst>
          </p:cNvPr>
          <p:cNvSpPr>
            <a:spLocks noGrp="1"/>
          </p:cNvSpPr>
          <p:nvPr>
            <p:ph type="subTitle" idx="10"/>
          </p:nvPr>
        </p:nvSpPr>
        <p:spPr/>
        <p:txBody>
          <a:bodyPr/>
          <a:lstStyle/>
          <a:p>
            <a:endParaRPr lang="sv-SE"/>
          </a:p>
        </p:txBody>
      </p:sp>
    </p:spTree>
    <p:extLst>
      <p:ext uri="{BB962C8B-B14F-4D97-AF65-F5344CB8AC3E}">
        <p14:creationId xmlns:p14="http://schemas.microsoft.com/office/powerpoint/2010/main" val="724308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34F695-05E5-4F27-BB83-0A4DF32AEB60}"/>
              </a:ext>
            </a:extLst>
          </p:cNvPr>
          <p:cNvSpPr>
            <a:spLocks noGrp="1"/>
          </p:cNvSpPr>
          <p:nvPr>
            <p:ph type="title"/>
          </p:nvPr>
        </p:nvSpPr>
        <p:spPr/>
        <p:txBody>
          <a:bodyPr/>
          <a:lstStyle/>
          <a:p>
            <a:r>
              <a:rPr lang="sv-SE" dirty="0"/>
              <a:t>Steg 2</a:t>
            </a:r>
          </a:p>
        </p:txBody>
      </p:sp>
      <p:sp>
        <p:nvSpPr>
          <p:cNvPr id="3" name="Platshållare för innehåll 2">
            <a:extLst>
              <a:ext uri="{FF2B5EF4-FFF2-40B4-BE49-F238E27FC236}">
                <a16:creationId xmlns:a16="http://schemas.microsoft.com/office/drawing/2014/main" id="{1ED98313-CA1A-4501-9B56-74800FA05AFD}"/>
              </a:ext>
            </a:extLst>
          </p:cNvPr>
          <p:cNvSpPr>
            <a:spLocks noGrp="1"/>
          </p:cNvSpPr>
          <p:nvPr>
            <p:ph idx="1"/>
          </p:nvPr>
        </p:nvSpPr>
        <p:spPr/>
        <p:txBody>
          <a:bodyPr/>
          <a:lstStyle/>
          <a:p>
            <a:r>
              <a:rPr lang="sv-SE" dirty="0"/>
              <a:t>Sortera in alla intressenter på listan i mallen på nästa sida utifrån hur mycket makt de har att påverka förändringsarbetet och hur stort intresse de har av förändringen. </a:t>
            </a:r>
          </a:p>
        </p:txBody>
      </p:sp>
      <p:sp>
        <p:nvSpPr>
          <p:cNvPr id="4" name="Underrubrik 3">
            <a:extLst>
              <a:ext uri="{FF2B5EF4-FFF2-40B4-BE49-F238E27FC236}">
                <a16:creationId xmlns:a16="http://schemas.microsoft.com/office/drawing/2014/main" id="{71965C5A-46B0-4584-8F59-796F9F55B5EA}"/>
              </a:ext>
            </a:extLst>
          </p:cNvPr>
          <p:cNvSpPr>
            <a:spLocks noGrp="1"/>
          </p:cNvSpPr>
          <p:nvPr>
            <p:ph type="subTitle" idx="10"/>
          </p:nvPr>
        </p:nvSpPr>
        <p:spPr/>
        <p:txBody>
          <a:bodyPr/>
          <a:lstStyle/>
          <a:p>
            <a:endParaRPr lang="sv-SE"/>
          </a:p>
        </p:txBody>
      </p:sp>
    </p:spTree>
    <p:extLst>
      <p:ext uri="{BB962C8B-B14F-4D97-AF65-F5344CB8AC3E}">
        <p14:creationId xmlns:p14="http://schemas.microsoft.com/office/powerpoint/2010/main" val="242748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latshållare för bild 37"/>
          <p:cNvPicPr>
            <a:picLocks noGrp="1" noChangeAspect="1"/>
          </p:cNvPicPr>
          <p:nvPr>
            <p:ph type="pic" idx="13"/>
          </p:nvPr>
        </p:nvPicPr>
        <p:blipFill>
          <a:blip r:embed="rId2">
            <a:extLst>
              <a:ext uri="{28A0092B-C50C-407E-A947-70E740481C1C}">
                <a14:useLocalDpi xmlns:a14="http://schemas.microsoft.com/office/drawing/2010/main" val="0"/>
              </a:ext>
            </a:extLst>
          </a:blip>
          <a:srcRect l="39197" r="39197"/>
          <a:stretch>
            <a:fillRect/>
          </a:stretch>
        </p:blipFill>
        <p:spPr/>
      </p:pic>
      <p:sp>
        <p:nvSpPr>
          <p:cNvPr id="3" name="Platshållare för text 2"/>
          <p:cNvSpPr>
            <a:spLocks noGrp="1"/>
          </p:cNvSpPr>
          <p:nvPr>
            <p:ph type="body" sz="quarter" idx="16"/>
          </p:nvPr>
        </p:nvSpPr>
        <p:spPr/>
        <p:txBody>
          <a:bodyPr/>
          <a:lstStyle/>
          <a:p>
            <a:endParaRPr lang="sv-SE"/>
          </a:p>
        </p:txBody>
      </p:sp>
      <p:sp>
        <p:nvSpPr>
          <p:cNvPr id="4" name="Rubrik 3"/>
          <p:cNvSpPr>
            <a:spLocks noGrp="1"/>
          </p:cNvSpPr>
          <p:nvPr>
            <p:ph type="title"/>
          </p:nvPr>
        </p:nvSpPr>
        <p:spPr/>
        <p:txBody>
          <a:bodyPr/>
          <a:lstStyle/>
          <a:p>
            <a:r>
              <a:rPr lang="sv-SE" sz="2400" dirty="0">
                <a:solidFill>
                  <a:schemeClr val="tx1"/>
                </a:solidFill>
              </a:rPr>
              <a:t>Intressentkartläggning</a:t>
            </a:r>
          </a:p>
        </p:txBody>
      </p:sp>
      <p:cxnSp>
        <p:nvCxnSpPr>
          <p:cNvPr id="8" name="Rak pilkoppling 7"/>
          <p:cNvCxnSpPr>
            <a:cxnSpLocks/>
          </p:cNvCxnSpPr>
          <p:nvPr/>
        </p:nvCxnSpPr>
        <p:spPr>
          <a:xfrm flipV="1">
            <a:off x="720160" y="944747"/>
            <a:ext cx="0" cy="310442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Rak pilkoppling 9"/>
          <p:cNvCxnSpPr>
            <a:cxnSpLocks/>
          </p:cNvCxnSpPr>
          <p:nvPr/>
        </p:nvCxnSpPr>
        <p:spPr>
          <a:xfrm>
            <a:off x="711200" y="4038600"/>
            <a:ext cx="6897732" cy="27904"/>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Rektangel 11"/>
          <p:cNvSpPr/>
          <p:nvPr/>
        </p:nvSpPr>
        <p:spPr>
          <a:xfrm rot="16200000">
            <a:off x="150208" y="2287052"/>
            <a:ext cx="1121886" cy="2193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rPr>
              <a:t>Makt</a:t>
            </a:r>
            <a:endParaRPr lang="sv-SE" sz="952" dirty="0">
              <a:solidFill>
                <a:schemeClr val="tx1"/>
              </a:solidFill>
            </a:endParaRPr>
          </a:p>
        </p:txBody>
      </p:sp>
      <p:sp>
        <p:nvSpPr>
          <p:cNvPr id="13" name="Rektangel 12"/>
          <p:cNvSpPr/>
          <p:nvPr/>
        </p:nvSpPr>
        <p:spPr>
          <a:xfrm>
            <a:off x="3340585" y="3956846"/>
            <a:ext cx="1121886" cy="2193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rPr>
              <a:t>Intresse</a:t>
            </a:r>
            <a:endParaRPr lang="sv-SE" sz="952" dirty="0">
              <a:solidFill>
                <a:schemeClr val="tx1"/>
              </a:solidFill>
            </a:endParaRPr>
          </a:p>
        </p:txBody>
      </p:sp>
      <p:cxnSp>
        <p:nvCxnSpPr>
          <p:cNvPr id="15" name="Rak koppling 14"/>
          <p:cNvCxnSpPr>
            <a:cxnSpLocks/>
            <a:endCxn id="13" idx="0"/>
          </p:cNvCxnSpPr>
          <p:nvPr/>
        </p:nvCxnSpPr>
        <p:spPr>
          <a:xfrm>
            <a:off x="3901528" y="944747"/>
            <a:ext cx="0" cy="301209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7" name="Rak koppling 16"/>
          <p:cNvCxnSpPr>
            <a:endCxn id="12" idx="2"/>
          </p:cNvCxnSpPr>
          <p:nvPr/>
        </p:nvCxnSpPr>
        <p:spPr>
          <a:xfrm flipH="1">
            <a:off x="820810" y="2396710"/>
            <a:ext cx="669216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0" name="textruta 19"/>
          <p:cNvSpPr txBox="1"/>
          <p:nvPr/>
        </p:nvSpPr>
        <p:spPr>
          <a:xfrm>
            <a:off x="4904035" y="1332767"/>
            <a:ext cx="1602694" cy="287643"/>
          </a:xfrm>
          <a:prstGeom prst="rect">
            <a:avLst/>
          </a:prstGeom>
          <a:noFill/>
        </p:spPr>
        <p:txBody>
          <a:bodyPr wrap="square" rtlCol="0">
            <a:spAutoFit/>
          </a:bodyPr>
          <a:lstStyle/>
          <a:p>
            <a:r>
              <a:rPr lang="sv-SE" sz="1200" b="1" dirty="0"/>
              <a:t>Nära samarbete</a:t>
            </a:r>
          </a:p>
        </p:txBody>
      </p:sp>
      <p:sp>
        <p:nvSpPr>
          <p:cNvPr id="21" name="textruta 20"/>
          <p:cNvSpPr txBox="1"/>
          <p:nvPr/>
        </p:nvSpPr>
        <p:spPr>
          <a:xfrm>
            <a:off x="1559822" y="1326340"/>
            <a:ext cx="1602694" cy="287643"/>
          </a:xfrm>
          <a:prstGeom prst="rect">
            <a:avLst/>
          </a:prstGeom>
          <a:noFill/>
        </p:spPr>
        <p:txBody>
          <a:bodyPr wrap="square" rtlCol="0">
            <a:spAutoFit/>
          </a:bodyPr>
          <a:lstStyle/>
          <a:p>
            <a:r>
              <a:rPr lang="sv-SE" sz="1200" b="1" dirty="0"/>
              <a:t>Håll nöjd</a:t>
            </a:r>
          </a:p>
        </p:txBody>
      </p:sp>
      <p:sp>
        <p:nvSpPr>
          <p:cNvPr id="22" name="textruta 21"/>
          <p:cNvSpPr txBox="1"/>
          <p:nvPr/>
        </p:nvSpPr>
        <p:spPr>
          <a:xfrm>
            <a:off x="1596493" y="3169370"/>
            <a:ext cx="1602694" cy="287643"/>
          </a:xfrm>
          <a:prstGeom prst="rect">
            <a:avLst/>
          </a:prstGeom>
          <a:noFill/>
        </p:spPr>
        <p:txBody>
          <a:bodyPr wrap="square" rtlCol="0">
            <a:spAutoFit/>
          </a:bodyPr>
          <a:lstStyle/>
          <a:p>
            <a:r>
              <a:rPr lang="sv-SE" sz="1200" b="1" dirty="0"/>
              <a:t>Bevaka</a:t>
            </a:r>
            <a:endParaRPr lang="sv-SE" sz="1269" b="1" dirty="0"/>
          </a:p>
        </p:txBody>
      </p:sp>
      <p:sp>
        <p:nvSpPr>
          <p:cNvPr id="23" name="textruta 22"/>
          <p:cNvSpPr txBox="1"/>
          <p:nvPr/>
        </p:nvSpPr>
        <p:spPr>
          <a:xfrm>
            <a:off x="5057798" y="3189622"/>
            <a:ext cx="1602694" cy="287643"/>
          </a:xfrm>
          <a:prstGeom prst="rect">
            <a:avLst/>
          </a:prstGeom>
          <a:noFill/>
        </p:spPr>
        <p:txBody>
          <a:bodyPr wrap="square" rtlCol="0">
            <a:spAutoFit/>
          </a:bodyPr>
          <a:lstStyle/>
          <a:p>
            <a:r>
              <a:rPr lang="sv-SE" sz="1200" b="1" dirty="0"/>
              <a:t>Håll informerad</a:t>
            </a:r>
          </a:p>
        </p:txBody>
      </p:sp>
      <p:sp>
        <p:nvSpPr>
          <p:cNvPr id="24" name="textruta 23"/>
          <p:cNvSpPr txBox="1"/>
          <p:nvPr/>
        </p:nvSpPr>
        <p:spPr>
          <a:xfrm>
            <a:off x="6336320" y="874244"/>
            <a:ext cx="885700" cy="214354"/>
          </a:xfrm>
          <a:prstGeom prst="rect">
            <a:avLst/>
          </a:prstGeom>
          <a:noFill/>
        </p:spPr>
        <p:txBody>
          <a:bodyPr wrap="square" rtlCol="0">
            <a:spAutoFit/>
          </a:bodyPr>
          <a:lstStyle/>
          <a:p>
            <a:r>
              <a:rPr lang="sv-SE" sz="800" dirty="0"/>
              <a:t>Beställaren</a:t>
            </a:r>
            <a:endParaRPr lang="sv-SE" sz="793" dirty="0"/>
          </a:p>
        </p:txBody>
      </p:sp>
      <p:sp>
        <p:nvSpPr>
          <p:cNvPr id="25" name="textruta 24"/>
          <p:cNvSpPr txBox="1"/>
          <p:nvPr/>
        </p:nvSpPr>
        <p:spPr>
          <a:xfrm>
            <a:off x="6126505" y="1121552"/>
            <a:ext cx="885700" cy="214354"/>
          </a:xfrm>
          <a:prstGeom prst="rect">
            <a:avLst/>
          </a:prstGeom>
          <a:noFill/>
        </p:spPr>
        <p:txBody>
          <a:bodyPr wrap="square" rtlCol="0">
            <a:spAutoFit/>
          </a:bodyPr>
          <a:lstStyle/>
          <a:p>
            <a:r>
              <a:rPr lang="sv-SE" sz="800" dirty="0"/>
              <a:t>Projektledaren</a:t>
            </a:r>
            <a:endParaRPr lang="sv-SE" sz="793" dirty="0"/>
          </a:p>
        </p:txBody>
      </p:sp>
      <p:sp>
        <p:nvSpPr>
          <p:cNvPr id="26" name="textruta 25"/>
          <p:cNvSpPr txBox="1"/>
          <p:nvPr/>
        </p:nvSpPr>
        <p:spPr>
          <a:xfrm>
            <a:off x="2346190" y="926215"/>
            <a:ext cx="885700" cy="214354"/>
          </a:xfrm>
          <a:prstGeom prst="rect">
            <a:avLst/>
          </a:prstGeom>
          <a:noFill/>
        </p:spPr>
        <p:txBody>
          <a:bodyPr wrap="square" rtlCol="0">
            <a:spAutoFit/>
          </a:bodyPr>
          <a:lstStyle/>
          <a:p>
            <a:r>
              <a:rPr lang="sv-SE" sz="800"/>
              <a:t>Förvaltningschef</a:t>
            </a:r>
            <a:endParaRPr lang="sv-SE" sz="793" dirty="0"/>
          </a:p>
        </p:txBody>
      </p:sp>
      <p:sp>
        <p:nvSpPr>
          <p:cNvPr id="27" name="textruta 26"/>
          <p:cNvSpPr txBox="1"/>
          <p:nvPr/>
        </p:nvSpPr>
        <p:spPr>
          <a:xfrm>
            <a:off x="1109320" y="1069581"/>
            <a:ext cx="885700" cy="214354"/>
          </a:xfrm>
          <a:prstGeom prst="rect">
            <a:avLst/>
          </a:prstGeom>
          <a:noFill/>
        </p:spPr>
        <p:txBody>
          <a:bodyPr wrap="square" rtlCol="0">
            <a:spAutoFit/>
          </a:bodyPr>
          <a:lstStyle/>
          <a:p>
            <a:r>
              <a:rPr lang="sv-SE" sz="800" dirty="0"/>
              <a:t>Myndigheter</a:t>
            </a:r>
            <a:endParaRPr lang="sv-SE" sz="793" dirty="0"/>
          </a:p>
        </p:txBody>
      </p:sp>
      <p:sp>
        <p:nvSpPr>
          <p:cNvPr id="28" name="textruta 27"/>
          <p:cNvSpPr txBox="1"/>
          <p:nvPr/>
        </p:nvSpPr>
        <p:spPr>
          <a:xfrm>
            <a:off x="6063879" y="2760630"/>
            <a:ext cx="885700" cy="214354"/>
          </a:xfrm>
          <a:prstGeom prst="rect">
            <a:avLst/>
          </a:prstGeom>
          <a:noFill/>
        </p:spPr>
        <p:txBody>
          <a:bodyPr wrap="square" rtlCol="0">
            <a:spAutoFit/>
          </a:bodyPr>
          <a:lstStyle/>
          <a:p>
            <a:r>
              <a:rPr lang="sv-SE" sz="800" dirty="0"/>
              <a:t>Användarna</a:t>
            </a:r>
            <a:endParaRPr lang="sv-SE" sz="793" dirty="0"/>
          </a:p>
        </p:txBody>
      </p:sp>
      <p:sp>
        <p:nvSpPr>
          <p:cNvPr id="29" name="textruta 28"/>
          <p:cNvSpPr txBox="1"/>
          <p:nvPr/>
        </p:nvSpPr>
        <p:spPr>
          <a:xfrm>
            <a:off x="4695458" y="2697071"/>
            <a:ext cx="885700" cy="214354"/>
          </a:xfrm>
          <a:prstGeom prst="rect">
            <a:avLst/>
          </a:prstGeom>
          <a:noFill/>
        </p:spPr>
        <p:txBody>
          <a:bodyPr wrap="square" rtlCol="0">
            <a:spAutoFit/>
          </a:bodyPr>
          <a:lstStyle/>
          <a:p>
            <a:r>
              <a:rPr lang="sv-SE" sz="800" dirty="0"/>
              <a:t>Leverantörer</a:t>
            </a:r>
            <a:endParaRPr lang="sv-SE" sz="793" dirty="0"/>
          </a:p>
        </p:txBody>
      </p:sp>
      <p:sp>
        <p:nvSpPr>
          <p:cNvPr id="30" name="textruta 29"/>
          <p:cNvSpPr txBox="1"/>
          <p:nvPr/>
        </p:nvSpPr>
        <p:spPr>
          <a:xfrm>
            <a:off x="4922338" y="2227043"/>
            <a:ext cx="885700" cy="214354"/>
          </a:xfrm>
          <a:prstGeom prst="rect">
            <a:avLst/>
          </a:prstGeom>
          <a:noFill/>
        </p:spPr>
        <p:txBody>
          <a:bodyPr wrap="square" rtlCol="0">
            <a:spAutoFit/>
          </a:bodyPr>
          <a:lstStyle/>
          <a:p>
            <a:r>
              <a:rPr lang="sv-SE" sz="800" dirty="0"/>
              <a:t>Kunder</a:t>
            </a:r>
            <a:endParaRPr lang="sv-SE" sz="793" dirty="0"/>
          </a:p>
        </p:txBody>
      </p:sp>
      <p:sp>
        <p:nvSpPr>
          <p:cNvPr id="31" name="textruta 30"/>
          <p:cNvSpPr txBox="1"/>
          <p:nvPr/>
        </p:nvSpPr>
        <p:spPr>
          <a:xfrm>
            <a:off x="1596493" y="2644125"/>
            <a:ext cx="885700" cy="214354"/>
          </a:xfrm>
          <a:prstGeom prst="rect">
            <a:avLst/>
          </a:prstGeom>
          <a:noFill/>
        </p:spPr>
        <p:txBody>
          <a:bodyPr wrap="square" rtlCol="0">
            <a:spAutoFit/>
          </a:bodyPr>
          <a:lstStyle/>
          <a:p>
            <a:r>
              <a:rPr lang="sv-SE" sz="800" dirty="0"/>
              <a:t>Media</a:t>
            </a:r>
            <a:endParaRPr lang="sv-SE" sz="793" dirty="0"/>
          </a:p>
        </p:txBody>
      </p:sp>
      <p:sp>
        <p:nvSpPr>
          <p:cNvPr id="32" name="textruta 31"/>
          <p:cNvSpPr txBox="1"/>
          <p:nvPr/>
        </p:nvSpPr>
        <p:spPr>
          <a:xfrm>
            <a:off x="3155724" y="2006036"/>
            <a:ext cx="885700" cy="214354"/>
          </a:xfrm>
          <a:prstGeom prst="rect">
            <a:avLst/>
          </a:prstGeom>
          <a:noFill/>
        </p:spPr>
        <p:txBody>
          <a:bodyPr wrap="square" rtlCol="0">
            <a:spAutoFit/>
          </a:bodyPr>
          <a:lstStyle/>
          <a:p>
            <a:r>
              <a:rPr lang="sv-SE" sz="800" dirty="0"/>
              <a:t>Linjechefer</a:t>
            </a:r>
            <a:endParaRPr lang="sv-SE" sz="793" dirty="0"/>
          </a:p>
        </p:txBody>
      </p:sp>
      <p:sp>
        <p:nvSpPr>
          <p:cNvPr id="33" name="textruta 32"/>
          <p:cNvSpPr txBox="1"/>
          <p:nvPr/>
        </p:nvSpPr>
        <p:spPr>
          <a:xfrm>
            <a:off x="2197119" y="3670197"/>
            <a:ext cx="1399455" cy="214354"/>
          </a:xfrm>
          <a:prstGeom prst="rect">
            <a:avLst/>
          </a:prstGeom>
          <a:noFill/>
        </p:spPr>
        <p:txBody>
          <a:bodyPr wrap="square" rtlCol="0">
            <a:spAutoFit/>
          </a:bodyPr>
          <a:lstStyle/>
          <a:p>
            <a:r>
              <a:rPr lang="sv-SE" sz="800" dirty="0"/>
              <a:t>Övriga</a:t>
            </a:r>
            <a:r>
              <a:rPr lang="sv-SE" sz="793" dirty="0"/>
              <a:t> </a:t>
            </a:r>
            <a:r>
              <a:rPr lang="sv-SE" sz="800" dirty="0"/>
              <a:t>organisationen</a:t>
            </a:r>
            <a:endParaRPr lang="sv-SE" sz="793" dirty="0"/>
          </a:p>
        </p:txBody>
      </p:sp>
    </p:spTree>
    <p:extLst>
      <p:ext uri="{BB962C8B-B14F-4D97-AF65-F5344CB8AC3E}">
        <p14:creationId xmlns:p14="http://schemas.microsoft.com/office/powerpoint/2010/main" val="1169386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92AE02-062C-44D8-95B4-0CDAC7E09FB3}"/>
              </a:ext>
            </a:extLst>
          </p:cNvPr>
          <p:cNvSpPr>
            <a:spLocks noGrp="1"/>
          </p:cNvSpPr>
          <p:nvPr>
            <p:ph type="title"/>
          </p:nvPr>
        </p:nvSpPr>
        <p:spPr/>
        <p:txBody>
          <a:bodyPr/>
          <a:lstStyle/>
          <a:p>
            <a:r>
              <a:rPr lang="sv-SE" dirty="0"/>
              <a:t>Nästa steg</a:t>
            </a:r>
          </a:p>
        </p:txBody>
      </p:sp>
      <p:sp>
        <p:nvSpPr>
          <p:cNvPr id="3" name="Platshållare för innehåll 2">
            <a:extLst>
              <a:ext uri="{FF2B5EF4-FFF2-40B4-BE49-F238E27FC236}">
                <a16:creationId xmlns:a16="http://schemas.microsoft.com/office/drawing/2014/main" id="{1B7E10AB-1F03-4E06-8599-45E24DA9D564}"/>
              </a:ext>
            </a:extLst>
          </p:cNvPr>
          <p:cNvSpPr>
            <a:spLocks noGrp="1"/>
          </p:cNvSpPr>
          <p:nvPr>
            <p:ph idx="1"/>
          </p:nvPr>
        </p:nvSpPr>
        <p:spPr/>
        <p:txBody>
          <a:bodyPr/>
          <a:lstStyle/>
          <a:p>
            <a:r>
              <a:rPr lang="sv-SE" dirty="0"/>
              <a:t>Nu har ni en karta över de olika intressenterna. Nästa steg är att förstå mer om dem. Detta steg passar ofta bra att göra i förberedelsefasen. Använd gärna mallen utökad intressentanalys som stöd. Ta varje tillfälle i akt att prata med intressenterna och var lyhörd för det du hör om förändringen. Att fråga är ofta bättre än att spekulera kring vad du tror intressenterna tänker </a:t>
            </a:r>
            <a:r>
              <a:rPr lang="sv-SE"/>
              <a:t>och känner. </a:t>
            </a:r>
          </a:p>
        </p:txBody>
      </p:sp>
      <p:sp>
        <p:nvSpPr>
          <p:cNvPr id="4" name="Underrubrik 3">
            <a:extLst>
              <a:ext uri="{FF2B5EF4-FFF2-40B4-BE49-F238E27FC236}">
                <a16:creationId xmlns:a16="http://schemas.microsoft.com/office/drawing/2014/main" id="{2BCDDBA2-33B6-4445-9C41-46C65F4D80CB}"/>
              </a:ext>
            </a:extLst>
          </p:cNvPr>
          <p:cNvSpPr>
            <a:spLocks noGrp="1"/>
          </p:cNvSpPr>
          <p:nvPr>
            <p:ph type="subTitle" idx="10"/>
          </p:nvPr>
        </p:nvSpPr>
        <p:spPr/>
        <p:txBody>
          <a:bodyPr/>
          <a:lstStyle/>
          <a:p>
            <a:endParaRPr lang="sv-SE"/>
          </a:p>
        </p:txBody>
      </p:sp>
    </p:spTree>
    <p:extLst>
      <p:ext uri="{BB962C8B-B14F-4D97-AF65-F5344CB8AC3E}">
        <p14:creationId xmlns:p14="http://schemas.microsoft.com/office/powerpoint/2010/main" val="3348900941"/>
      </p:ext>
    </p:extLst>
  </p:cSld>
  <p:clrMapOvr>
    <a:masterClrMapping/>
  </p:clrMapOvr>
</p:sld>
</file>

<file path=ppt/theme/theme1.xml><?xml version="1.0" encoding="utf-8"?>
<a:theme xmlns:a="http://schemas.openxmlformats.org/drawingml/2006/main" name="16_9_Presentation">
  <a:themeElements>
    <a:clrScheme name="Region Blekinge">
      <a:dk1>
        <a:sysClr val="windowText" lastClr="000000"/>
      </a:dk1>
      <a:lt1>
        <a:sysClr val="window" lastClr="FFFFFF"/>
      </a:lt1>
      <a:dk2>
        <a:srgbClr val="003D7C"/>
      </a:dk2>
      <a:lt2>
        <a:srgbClr val="FFFFFF"/>
      </a:lt2>
      <a:accent1>
        <a:srgbClr val="00A6E2"/>
      </a:accent1>
      <a:accent2>
        <a:srgbClr val="003D7C"/>
      </a:accent2>
      <a:accent3>
        <a:srgbClr val="98C21D"/>
      </a:accent3>
      <a:accent4>
        <a:srgbClr val="2D934F"/>
      </a:accent4>
      <a:accent5>
        <a:srgbClr val="D7007F"/>
      </a:accent5>
      <a:accent6>
        <a:srgbClr val="F18700"/>
      </a:accent6>
      <a:hlink>
        <a:srgbClr val="6E368C"/>
      </a:hlink>
      <a:folHlink>
        <a:srgbClr val="E31836"/>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3A6B94AB-9AC6-493E-B36B-B750673A9344}" vid="{6AD9B554-5742-433C-BC9E-516D400D925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9CFD6668B922F498CCF2B8286786C3E" ma:contentTypeVersion="1" ma:contentTypeDescription="Skapa ett nytt dokument." ma:contentTypeScope="" ma:versionID="f3d8e91bf2e985bc8e201527ade14794">
  <xsd:schema xmlns:xsd="http://www.w3.org/2001/XMLSchema" xmlns:xs="http://www.w3.org/2001/XMLSchema" xmlns:p="http://schemas.microsoft.com/office/2006/metadata/properties" xmlns:ns2="3ea4ef49-87bc-4cbe-a966-0b847d7178fe" targetNamespace="http://schemas.microsoft.com/office/2006/metadata/properties" ma:root="true" ma:fieldsID="63c90987b9f39dff2a9f3404ed3c4361" ns2:_="">
    <xsd:import namespace="3ea4ef49-87bc-4cbe-a966-0b847d7178f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a4ef49-87bc-4cbe-a966-0b847d7178fe"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2431C1-8136-4B8B-874A-7D5E4CDB0E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a4ef49-87bc-4cbe-a966-0b847d717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D9F5E-8800-429B-B684-E8A5A0663824}">
  <ds:schemaRefs>
    <ds:schemaRef ds:uri="http://schemas.microsoft.com/sharepoint/v3/contenttype/forms"/>
  </ds:schemaRefs>
</ds:datastoreItem>
</file>

<file path=customXml/itemProps3.xml><?xml version="1.0" encoding="utf-8"?>
<ds:datastoreItem xmlns:ds="http://schemas.openxmlformats.org/officeDocument/2006/customXml" ds:itemID="{43B350BF-9EC0-431E-B2EC-2891D25A5232}">
  <ds:schemaRef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3ea4ef49-87bc-4cbe-a966-0b847d7178f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24</TotalTime>
  <Words>188</Words>
  <Application>Microsoft Office PowerPoint</Application>
  <PresentationFormat>Bildspel på skärmen (16:9)</PresentationFormat>
  <Paragraphs>27</Paragraphs>
  <Slides>6</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6</vt:i4>
      </vt:variant>
    </vt:vector>
  </HeadingPairs>
  <TitlesOfParts>
    <vt:vector size="12" baseType="lpstr">
      <vt:lpstr>Arial</vt:lpstr>
      <vt:lpstr>Calibri</vt:lpstr>
      <vt:lpstr>Corbel</vt:lpstr>
      <vt:lpstr>Garamond</vt:lpstr>
      <vt:lpstr>Gotham-Book</vt:lpstr>
      <vt:lpstr>16_9_Presentation</vt:lpstr>
      <vt:lpstr>Intressentkartläggning</vt:lpstr>
      <vt:lpstr>Att förstå och kartlägga sina intressenter</vt:lpstr>
      <vt:lpstr>Steg 1</vt:lpstr>
      <vt:lpstr>Steg 2</vt:lpstr>
      <vt:lpstr>Intressentkartläggning</vt:lpstr>
      <vt:lpstr>Nästa steg</vt:lpstr>
    </vt:vector>
  </TitlesOfParts>
  <Company>Landstinget Blekinge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 på presentation</dc:title>
  <dc:creator>Brockhagen, Fredrik</dc:creator>
  <cp:lastModifiedBy>Apelman, Inga-Lisa</cp:lastModifiedBy>
  <cp:revision>11</cp:revision>
  <dcterms:created xsi:type="dcterms:W3CDTF">2020-04-30T07:23:03Z</dcterms:created>
  <dcterms:modified xsi:type="dcterms:W3CDTF">2022-01-21T10:34:07Z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råk">
    <vt:lpwstr>Svenska (Sverige)</vt:lpwstr>
  </property>
  <property fmtid="{D5CDD505-2E9C-101B-9397-08002B2CF9AE}" pid="3" name="MSIP_Label_fbac6341-7359-42b1-877b-46cac6ea067b_Enabled">
    <vt:lpwstr>True</vt:lpwstr>
  </property>
  <property fmtid="{D5CDD505-2E9C-101B-9397-08002B2CF9AE}" pid="4" name="MSIP_Label_fbac6341-7359-42b1-877b-46cac6ea067b_SiteId">
    <vt:lpwstr>b864d79d-1d58-48a3-b396-10684dbf5445</vt:lpwstr>
  </property>
  <property fmtid="{D5CDD505-2E9C-101B-9397-08002B2CF9AE}" pid="5" name="MSIP_Label_fbac6341-7359-42b1-877b-46cac6ea067b_Owner">
    <vt:lpwstr>fredrik.brockhagen@regionblekinge.se</vt:lpwstr>
  </property>
  <property fmtid="{D5CDD505-2E9C-101B-9397-08002B2CF9AE}" pid="6" name="MSIP_Label_fbac6341-7359-42b1-877b-46cac6ea067b_SetDate">
    <vt:lpwstr>2020-04-30T07:23:16.3911895Z</vt:lpwstr>
  </property>
  <property fmtid="{D5CDD505-2E9C-101B-9397-08002B2CF9AE}" pid="7" name="MSIP_Label_fbac6341-7359-42b1-877b-46cac6ea067b_Name">
    <vt:lpwstr>Intern</vt:lpwstr>
  </property>
  <property fmtid="{D5CDD505-2E9C-101B-9397-08002B2CF9AE}" pid="8" name="MSIP_Label_fbac6341-7359-42b1-877b-46cac6ea067b_Application">
    <vt:lpwstr>Microsoft Azure Information Protection</vt:lpwstr>
  </property>
  <property fmtid="{D5CDD505-2E9C-101B-9397-08002B2CF9AE}" pid="9" name="MSIP_Label_fbac6341-7359-42b1-877b-46cac6ea067b_ActionId">
    <vt:lpwstr>3d40bb71-c477-4904-9a63-1807a34900f1</vt:lpwstr>
  </property>
  <property fmtid="{D5CDD505-2E9C-101B-9397-08002B2CF9AE}" pid="10" name="MSIP_Label_fbac6341-7359-42b1-877b-46cac6ea067b_Extended_MSFT_Method">
    <vt:lpwstr>Automatic</vt:lpwstr>
  </property>
  <property fmtid="{D5CDD505-2E9C-101B-9397-08002B2CF9AE}" pid="11" name="Sensitivity">
    <vt:lpwstr>Intern</vt:lpwstr>
  </property>
  <property fmtid="{D5CDD505-2E9C-101B-9397-08002B2CF9AE}" pid="12" name="ContentTypeId">
    <vt:lpwstr>0x01010039CFD6668B922F498CCF2B8286786C3E</vt:lpwstr>
  </property>
</Properties>
</file>