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5"/>
  </p:notesMasterIdLst>
  <p:sldIdLst>
    <p:sldId id="260" r:id="rId2"/>
    <p:sldId id="264" r:id="rId3"/>
    <p:sldId id="265" r:id="rId4"/>
  </p:sldIdLst>
  <p:sldSz cx="9144000" cy="5143500" type="screen16x9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C"/>
    <a:srgbClr val="29B8CC"/>
    <a:srgbClr val="98C21D"/>
    <a:srgbClr val="2D934F"/>
    <a:srgbClr val="6E368C"/>
    <a:srgbClr val="D7007F"/>
    <a:srgbClr val="00A6E2"/>
    <a:srgbClr val="65B2E4"/>
    <a:srgbClr val="5B9BD5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89031" autoAdjust="0"/>
  </p:normalViewPr>
  <p:slideViewPr>
    <p:cSldViewPr snapToGrid="0" snapToObjects="1">
      <p:cViewPr varScale="1">
        <p:scale>
          <a:sx n="72" d="100"/>
          <a:sy n="72" d="100"/>
        </p:scale>
        <p:origin x="66" y="10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D8DC4-73F6-40AD-9FEB-24F680BBB2FC}" type="datetimeFigureOut">
              <a:rPr lang="sv-SE" smtClean="0"/>
              <a:t>2021-02-25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F054B-763F-4D21-ADAD-01DBBDE23C3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052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2 - Första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0286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Två innehållskolumn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C988B-1084-4D43-B854-785DADC6AA1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71550" y="1252678"/>
            <a:ext cx="3414182" cy="2858879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1F4F6AE-E656-4606-A7ED-B8738C7C935F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04425" y="1252678"/>
            <a:ext cx="3546390" cy="2858879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5" name="Title 17">
            <a:extLst>
              <a:ext uri="{FF2B5EF4-FFF2-40B4-BE49-F238E27FC236}">
                <a16:creationId xmlns:a16="http://schemas.microsoft.com/office/drawing/2014/main" id="{ACB0A2A9-7860-43A7-A983-DCC3FEC3C1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2" y="742157"/>
            <a:ext cx="5972946" cy="510521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CAB0F34-A439-4391-805B-578CC2F9F9E4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327839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Jämförel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F87D079-CA06-42AC-A657-9F6CD546ED4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71551" y="1252678"/>
            <a:ext cx="3452966" cy="4979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err="1"/>
              <a:t>Jämförelse</a:t>
            </a:r>
            <a:r>
              <a:rPr lang="en-US" dirty="0"/>
              <a:t> 1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C720DA5-7F30-4D06-841E-EAC9CFC08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71549" y="1750616"/>
            <a:ext cx="3452967" cy="234797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78C9D70-9D73-4F66-B959-D47E03A644B3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4684876" y="1252678"/>
            <a:ext cx="3452968" cy="4979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err="1"/>
              <a:t>Jämförelse</a:t>
            </a:r>
            <a:r>
              <a:rPr lang="en-US" dirty="0"/>
              <a:t> 2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CC39147-D25E-418A-B116-113C1B3C7F2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684876" y="1750616"/>
            <a:ext cx="3452968" cy="234797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10" name="Title 17">
            <a:extLst>
              <a:ext uri="{FF2B5EF4-FFF2-40B4-BE49-F238E27FC236}">
                <a16:creationId xmlns:a16="http://schemas.microsoft.com/office/drawing/2014/main" id="{4669E440-681D-4096-BEC4-732791E6D8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1" y="742157"/>
            <a:ext cx="5972946" cy="510521"/>
          </a:xfrm>
          <a:prstGeom prst="rect">
            <a:avLst/>
          </a:prstGeom>
        </p:spPr>
        <p:txBody>
          <a:bodyPr/>
          <a:lstStyle>
            <a:lvl1pPr>
              <a:defRPr sz="2400" b="1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2834628-F2D8-4A21-B0EB-A8D6D9722D6C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563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72EF0E0-1DA1-403B-A95C-01BD76426A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1" y="870348"/>
            <a:ext cx="5972947" cy="510521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45FA675-0AA6-482C-89AA-E4E8C5B7D8A2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1714622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Tom 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71846C22-44CE-4870-8D6B-C7620DFD1F08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505024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Innehåll med bild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9C3F536-D64B-4BFC-BEF4-CC79B31C24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742157"/>
            <a:ext cx="2607469" cy="672703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1BD9082-4DAF-49BC-8F62-7BCCBC7E28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779194" y="742157"/>
            <a:ext cx="4393256" cy="334346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D85BB55-8A0C-425A-A85F-B2238AEAFC7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1550" y="1414860"/>
            <a:ext cx="2607468" cy="267075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buNone/>
              <a:defRPr sz="1800" b="0" i="0">
                <a:latin typeface="Corbel" panose="020B0503020204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err="1"/>
              <a:t>Underrubrik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9C8B79F-F032-42C4-B31B-257CCFC3E549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052038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Bild med bild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247967D8-9AB6-4493-8198-D2E80F8DCBB1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3779195" y="742157"/>
            <a:ext cx="4393256" cy="33240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="0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ikonen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lägga</a:t>
            </a:r>
            <a:r>
              <a:rPr lang="en-US" dirty="0"/>
              <a:t> till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AB7C0BE-15F7-4668-80A5-AC02F82441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742157"/>
            <a:ext cx="2607469" cy="672703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234FBC2-B46A-45E2-B9F8-38286BA4B10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1550" y="1414860"/>
            <a:ext cx="2607469" cy="26513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1800" b="0" i="0">
                <a:latin typeface="Corbel" panose="020B0503020204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Underrubrik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385068F-3ECE-4D88-948B-15ED065E8015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818519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Horisontell rubrik och vertik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65F73D1-05DE-46F7-9E43-08A30F532A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7566" y="273845"/>
            <a:ext cx="6315847" cy="479191"/>
          </a:xfrm>
          <a:prstGeom prst="rect">
            <a:avLst/>
          </a:prstGeom>
        </p:spPr>
        <p:txBody>
          <a:bodyPr/>
          <a:lstStyle>
            <a:lvl1pPr algn="r">
              <a:defRPr sz="2400" b="1" i="0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8" name="Vertical Text Placeholder 2">
            <a:extLst>
              <a:ext uri="{FF2B5EF4-FFF2-40B4-BE49-F238E27FC236}">
                <a16:creationId xmlns:a16="http://schemas.microsoft.com/office/drawing/2014/main" id="{623428C2-E86A-44FC-8AC9-39E11B0DBE0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992220" y="851836"/>
            <a:ext cx="7485301" cy="3780887"/>
          </a:xfrm>
          <a:prstGeom prst="rect">
            <a:avLst/>
          </a:prstGeom>
        </p:spPr>
        <p:txBody>
          <a:bodyPr vert="vert"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7142806-D316-46CF-93B5-E15276F32A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2628" y="4526948"/>
            <a:ext cx="792974" cy="15747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3A7F32A-8998-4710-9E3B-6DFF4FBEF473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 rot="5400000">
            <a:off x="-1143125" y="1451329"/>
            <a:ext cx="2783357" cy="1633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0908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Vertikal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2E1BDBFF-15E9-470E-A7EB-4148D3963D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2628" y="4526948"/>
            <a:ext cx="792974" cy="15747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A4405302-71D0-4965-8C9B-4F1B88143224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 rot="5400000">
            <a:off x="-1143125" y="1451329"/>
            <a:ext cx="2783357" cy="1633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  <p:sp>
        <p:nvSpPr>
          <p:cNvPr id="9" name="Vertical Title 1">
            <a:extLst>
              <a:ext uri="{FF2B5EF4-FFF2-40B4-BE49-F238E27FC236}">
                <a16:creationId xmlns:a16="http://schemas.microsoft.com/office/drawing/2014/main" id="{E2FB44C8-4919-419E-8A8B-AEB62F98E4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52034" y="418699"/>
            <a:ext cx="726905" cy="4214024"/>
          </a:xfrm>
          <a:prstGeom prst="rect">
            <a:avLst/>
          </a:prstGeom>
        </p:spPr>
        <p:txBody>
          <a:bodyPr vert="eaVert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10" name="Vertical Text Placeholder 2">
            <a:extLst>
              <a:ext uri="{FF2B5EF4-FFF2-40B4-BE49-F238E27FC236}">
                <a16:creationId xmlns:a16="http://schemas.microsoft.com/office/drawing/2014/main" id="{CA5F55C2-EB4E-45B2-B637-12E61F6C4A42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1180288" y="418699"/>
            <a:ext cx="6289067" cy="4214024"/>
          </a:xfrm>
          <a:prstGeom prst="rect">
            <a:avLst/>
          </a:prstGeom>
        </p:spPr>
        <p:txBody>
          <a:bodyPr vert="vert"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1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455A96A-FC56-4B7F-AD44-28845D29033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6C8C534-9EC3-40D3-B393-A4CC2AB3D8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  <p:sp>
        <p:nvSpPr>
          <p:cNvPr id="5" name="Platshållare för bild 5">
            <a:extLst>
              <a:ext uri="{FF2B5EF4-FFF2-40B4-BE49-F238E27FC236}">
                <a16:creationId xmlns:a16="http://schemas.microsoft.com/office/drawing/2014/main" id="{9CFE1070-3FED-43DC-AB2A-8FC2B8DB74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9144000" cy="51435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sv-SE" dirty="0"/>
              <a:t>Klicka på Infoga… Bilder i verktygsfälten ovan för att lägga en bakgrundsbild</a:t>
            </a:r>
          </a:p>
        </p:txBody>
      </p:sp>
    </p:spTree>
    <p:extLst>
      <p:ext uri="{BB962C8B-B14F-4D97-AF65-F5344CB8AC3E}">
        <p14:creationId xmlns:p14="http://schemas.microsoft.com/office/powerpoint/2010/main" val="163512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2 - Första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C2DC0281-36F2-4BBE-9127-50DE6FF3BC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D33E797-B0AB-4DC4-A0AF-ACFA45890E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</p:spTree>
    <p:extLst>
      <p:ext uri="{BB962C8B-B14F-4D97-AF65-F5344CB8AC3E}">
        <p14:creationId xmlns:p14="http://schemas.microsoft.com/office/powerpoint/2010/main" val="889745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En kolumn text och en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740649"/>
            <a:ext cx="4206586" cy="510521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lägga</a:t>
            </a:r>
            <a:r>
              <a:rPr lang="en-US" dirty="0"/>
              <a:t> till </a:t>
            </a:r>
            <a:r>
              <a:rPr lang="en-US" dirty="0" err="1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71550" y="1251169"/>
            <a:ext cx="4206586" cy="2692857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000" b="0" i="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90538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buChar char="•"/>
              <a:tabLst/>
              <a:defRPr sz="1800" b="0" i="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763588" indent="-217488">
              <a:lnSpc>
                <a:spcPct val="110000"/>
              </a:lnSpc>
              <a:spcBef>
                <a:spcPts val="600"/>
              </a:spcBef>
              <a:tabLst/>
              <a:defRPr sz="1600" b="0" i="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982663" indent="-177800">
              <a:lnSpc>
                <a:spcPct val="110000"/>
              </a:lnSpc>
              <a:spcBef>
                <a:spcPts val="600"/>
              </a:spcBef>
              <a:tabLst/>
              <a:defRPr sz="1600" b="0" i="0" baseline="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200150" indent="-176213">
              <a:lnSpc>
                <a:spcPct val="110000"/>
              </a:lnSpc>
              <a:spcBef>
                <a:spcPts val="600"/>
              </a:spcBef>
              <a:tabLst/>
              <a:defRPr sz="1600" b="0" i="0">
                <a:solidFill>
                  <a:schemeClr val="tx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lvl="1"/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3"/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11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5364202" y="740649"/>
            <a:ext cx="2808248" cy="320337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800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sv-SE" dirty="0"/>
              <a:t>Klicka på ikonen för att lägga till en bild.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E0CFD9D-EB04-4799-B7FA-CDA5A1CE6EA5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70455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740647"/>
            <a:ext cx="5972948" cy="516630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A74838C-E168-47AE-B384-169197DEC04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71550" y="1251169"/>
            <a:ext cx="5972948" cy="2692857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6BB7024-473A-4822-9E62-171AC10ADCBF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9857389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Himm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1261EDD-65D2-4EE4-888A-32301FDAC738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2937521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Kyrkhu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ADC977C-80CD-4D20-92B3-2771A6BADC12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Stensham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002A2A0-A7C4-48EE-833C-07044EDDDF7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Hallabr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462ECC3-8A54-4FB1-B69D-6ED57A8E1EB7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Krokå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CB88A6D-CAA9-4075-B5D4-AE4B9A11368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29D5648A-A1A7-457F-8D60-90B3F7A0A22B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075" y="4699291"/>
            <a:ext cx="1018050" cy="20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09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7" r:id="rId2"/>
    <p:sldLayoutId id="2147483705" r:id="rId3"/>
    <p:sldLayoutId id="2147483702" r:id="rId4"/>
    <p:sldLayoutId id="2147483706" r:id="rId5"/>
    <p:sldLayoutId id="2147483713" r:id="rId6"/>
    <p:sldLayoutId id="2147483714" r:id="rId7"/>
    <p:sldLayoutId id="2147483715" r:id="rId8"/>
    <p:sldLayoutId id="2147483716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325219" y="2087692"/>
            <a:ext cx="7315200" cy="501594"/>
          </a:xfrm>
        </p:spPr>
        <p:txBody>
          <a:bodyPr>
            <a:normAutofit fontScale="90000"/>
          </a:bodyPr>
          <a:lstStyle/>
          <a:p>
            <a:r>
              <a:rPr lang="sv-SE"/>
              <a:t>Fiskbensdigram </a:t>
            </a:r>
            <a:r>
              <a:rPr lang="sv-SE" dirty="0"/>
              <a:t>mall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61127" y="4398249"/>
            <a:ext cx="4621692" cy="209725"/>
          </a:xfrm>
        </p:spPr>
        <p:txBody>
          <a:bodyPr/>
          <a:lstStyle/>
          <a:p>
            <a:r>
              <a:rPr lang="sv-SE" dirty="0"/>
              <a:t>Ett verktyg i Region Blekinges förbättringsmetodik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090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derrubrik 5">
            <a:extLst>
              <a:ext uri="{FF2B5EF4-FFF2-40B4-BE49-F238E27FC236}">
                <a16:creationId xmlns:a16="http://schemas.microsoft.com/office/drawing/2014/main" id="{CE66DE0B-E3E0-461E-A7EA-34ACAB10D060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837405" y="940090"/>
            <a:ext cx="4206586" cy="5105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baseline="0">
                <a:solidFill>
                  <a:schemeClr val="tx1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endParaRPr lang="sv-SE"/>
          </a:p>
        </p:txBody>
      </p:sp>
      <p:sp>
        <p:nvSpPr>
          <p:cNvPr id="7" name="Platshållare för bild 3"/>
          <p:cNvSpPr txBox="1">
            <a:spLocks/>
          </p:cNvSpPr>
          <p:nvPr/>
        </p:nvSpPr>
        <p:spPr>
          <a:xfrm>
            <a:off x="5230057" y="940091"/>
            <a:ext cx="2907698" cy="3203378"/>
          </a:xfrm>
          <a:prstGeom prst="rect">
            <a:avLst/>
          </a:prstGeom>
        </p:spPr>
      </p:sp>
      <p:sp>
        <p:nvSpPr>
          <p:cNvPr id="10" name="Line 2">
            <a:extLst>
              <a:ext uri="{FF2B5EF4-FFF2-40B4-BE49-F238E27FC236}">
                <a16:creationId xmlns:a16="http://schemas.microsoft.com/office/drawing/2014/main" id="{BD3673AD-A5CA-485A-BC6C-4E11CF3D86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605" y="2463665"/>
            <a:ext cx="7056437" cy="0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B8C1D4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endParaRPr lang="sv-SE" dirty="0"/>
          </a:p>
        </p:txBody>
      </p:sp>
      <p:grpSp>
        <p:nvGrpSpPr>
          <p:cNvPr id="11" name="Group 3">
            <a:extLst>
              <a:ext uri="{FF2B5EF4-FFF2-40B4-BE49-F238E27FC236}">
                <a16:creationId xmlns:a16="http://schemas.microsoft.com/office/drawing/2014/main" id="{B2315936-3D6A-428E-9830-736D5143139A}"/>
              </a:ext>
            </a:extLst>
          </p:cNvPr>
          <p:cNvGrpSpPr>
            <a:grpSpLocks/>
          </p:cNvGrpSpPr>
          <p:nvPr/>
        </p:nvGrpSpPr>
        <p:grpSpPr bwMode="auto">
          <a:xfrm>
            <a:off x="5014121" y="950778"/>
            <a:ext cx="1441451" cy="1528762"/>
            <a:chOff x="3092" y="1052"/>
            <a:chExt cx="908" cy="963"/>
          </a:xfrm>
        </p:grpSpPr>
        <p:sp>
          <p:nvSpPr>
            <p:cNvPr id="12" name="Line 4">
              <a:extLst>
                <a:ext uri="{FF2B5EF4-FFF2-40B4-BE49-F238E27FC236}">
                  <a16:creationId xmlns:a16="http://schemas.microsoft.com/office/drawing/2014/main" id="{2F863D2D-6F5C-40D6-A4D7-02D23F817F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05" y="1052"/>
              <a:ext cx="642" cy="963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13" name="Line 5">
              <a:extLst>
                <a:ext uri="{FF2B5EF4-FFF2-40B4-BE49-F238E27FC236}">
                  <a16:creationId xmlns:a16="http://schemas.microsoft.com/office/drawing/2014/main" id="{AF4F53DC-4393-44BC-9866-A5050FBACC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92" y="1319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14" name="Line 6">
              <a:extLst>
                <a:ext uri="{FF2B5EF4-FFF2-40B4-BE49-F238E27FC236}">
                  <a16:creationId xmlns:a16="http://schemas.microsoft.com/office/drawing/2014/main" id="{68AAD65C-58D3-447F-AE5F-18EF74894B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9" y="1694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15" name="Line 7">
              <a:extLst>
                <a:ext uri="{FF2B5EF4-FFF2-40B4-BE49-F238E27FC236}">
                  <a16:creationId xmlns:a16="http://schemas.microsoft.com/office/drawing/2014/main" id="{6615E602-0B54-4A78-81A7-2811F4D438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26" y="1480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</p:grpSp>
      <p:grpSp>
        <p:nvGrpSpPr>
          <p:cNvPr id="16" name="Group 8">
            <a:extLst>
              <a:ext uri="{FF2B5EF4-FFF2-40B4-BE49-F238E27FC236}">
                <a16:creationId xmlns:a16="http://schemas.microsoft.com/office/drawing/2014/main" id="{797A5E4E-065B-48D8-BF2E-698564FB0BF4}"/>
              </a:ext>
            </a:extLst>
          </p:cNvPr>
          <p:cNvGrpSpPr>
            <a:grpSpLocks/>
          </p:cNvGrpSpPr>
          <p:nvPr/>
        </p:nvGrpSpPr>
        <p:grpSpPr bwMode="auto">
          <a:xfrm>
            <a:off x="837407" y="950778"/>
            <a:ext cx="1441451" cy="1528762"/>
            <a:chOff x="1328" y="1052"/>
            <a:chExt cx="908" cy="963"/>
          </a:xfrm>
        </p:grpSpPr>
        <p:sp>
          <p:nvSpPr>
            <p:cNvPr id="17" name="Line 9">
              <a:extLst>
                <a:ext uri="{FF2B5EF4-FFF2-40B4-BE49-F238E27FC236}">
                  <a16:creationId xmlns:a16="http://schemas.microsoft.com/office/drawing/2014/main" id="{407C9780-EFB4-4FC7-8032-C3531D3741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42" y="1052"/>
              <a:ext cx="641" cy="963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18" name="Line 10">
              <a:extLst>
                <a:ext uri="{FF2B5EF4-FFF2-40B4-BE49-F238E27FC236}">
                  <a16:creationId xmlns:a16="http://schemas.microsoft.com/office/drawing/2014/main" id="{4C144324-6F13-414E-A7DD-EC2C43903B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28" y="1319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19" name="Line 11">
              <a:extLst>
                <a:ext uri="{FF2B5EF4-FFF2-40B4-BE49-F238E27FC236}">
                  <a16:creationId xmlns:a16="http://schemas.microsoft.com/office/drawing/2014/main" id="{DDA9EBA2-4A19-48D7-929A-09C8A1B9D8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95" y="1694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20" name="Line 12">
              <a:extLst>
                <a:ext uri="{FF2B5EF4-FFF2-40B4-BE49-F238E27FC236}">
                  <a16:creationId xmlns:a16="http://schemas.microsoft.com/office/drawing/2014/main" id="{BDC5470A-1265-44FF-89BA-11CCD59863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62" y="1480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</p:grpSp>
      <p:grpSp>
        <p:nvGrpSpPr>
          <p:cNvPr id="21" name="Group 13">
            <a:extLst>
              <a:ext uri="{FF2B5EF4-FFF2-40B4-BE49-F238E27FC236}">
                <a16:creationId xmlns:a16="http://schemas.microsoft.com/office/drawing/2014/main" id="{F88A3FA6-70CB-40D4-AC2A-063E12F24A2F}"/>
              </a:ext>
            </a:extLst>
          </p:cNvPr>
          <p:cNvGrpSpPr>
            <a:grpSpLocks/>
          </p:cNvGrpSpPr>
          <p:nvPr/>
        </p:nvGrpSpPr>
        <p:grpSpPr bwMode="auto">
          <a:xfrm>
            <a:off x="3140867" y="950778"/>
            <a:ext cx="1443038" cy="1528762"/>
            <a:chOff x="2236" y="1052"/>
            <a:chExt cx="909" cy="963"/>
          </a:xfrm>
        </p:grpSpPr>
        <p:sp>
          <p:nvSpPr>
            <p:cNvPr id="22" name="Line 14">
              <a:extLst>
                <a:ext uri="{FF2B5EF4-FFF2-40B4-BE49-F238E27FC236}">
                  <a16:creationId xmlns:a16="http://schemas.microsoft.com/office/drawing/2014/main" id="{CDF64EB4-CB18-4F3D-BED8-E40A1C4335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50" y="1052"/>
              <a:ext cx="642" cy="963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23" name="Line 15">
              <a:extLst>
                <a:ext uri="{FF2B5EF4-FFF2-40B4-BE49-F238E27FC236}">
                  <a16:creationId xmlns:a16="http://schemas.microsoft.com/office/drawing/2014/main" id="{6EAA55B0-6E74-4613-A9F5-89007A2C50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36" y="1319"/>
              <a:ext cx="375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id="{0B3D60AF-7838-4AD7-AA00-5EBCEF7975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04" y="1694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25" name="Line 17">
              <a:extLst>
                <a:ext uri="{FF2B5EF4-FFF2-40B4-BE49-F238E27FC236}">
                  <a16:creationId xmlns:a16="http://schemas.microsoft.com/office/drawing/2014/main" id="{FF7B425F-C943-4DE0-B3AB-396C0C270F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1" y="1480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</p:grpSp>
      <p:grpSp>
        <p:nvGrpSpPr>
          <p:cNvPr id="26" name="Group 18">
            <a:extLst>
              <a:ext uri="{FF2B5EF4-FFF2-40B4-BE49-F238E27FC236}">
                <a16:creationId xmlns:a16="http://schemas.microsoft.com/office/drawing/2014/main" id="{E477C2D4-039C-469B-8CC7-38EE2A8994F2}"/>
              </a:ext>
            </a:extLst>
          </p:cNvPr>
          <p:cNvGrpSpPr>
            <a:grpSpLocks/>
          </p:cNvGrpSpPr>
          <p:nvPr/>
        </p:nvGrpSpPr>
        <p:grpSpPr bwMode="auto">
          <a:xfrm>
            <a:off x="5301458" y="2463665"/>
            <a:ext cx="1357313" cy="1697038"/>
            <a:chOff x="2878" y="2015"/>
            <a:chExt cx="855" cy="1069"/>
          </a:xfrm>
        </p:grpSpPr>
        <p:sp>
          <p:nvSpPr>
            <p:cNvPr id="27" name="Line 19">
              <a:extLst>
                <a:ext uri="{FF2B5EF4-FFF2-40B4-BE49-F238E27FC236}">
                  <a16:creationId xmlns:a16="http://schemas.microsoft.com/office/drawing/2014/main" id="{EA1F4D77-19C8-443E-95DD-21CC16F4B8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31" y="2015"/>
              <a:ext cx="588" cy="1069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28" name="Line 20">
              <a:extLst>
                <a:ext uri="{FF2B5EF4-FFF2-40B4-BE49-F238E27FC236}">
                  <a16:creationId xmlns:a16="http://schemas.microsoft.com/office/drawing/2014/main" id="{076B08E4-F41B-49B7-B1CB-FDD669E5E1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78" y="2496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29" name="Line 21">
              <a:extLst>
                <a:ext uri="{FF2B5EF4-FFF2-40B4-BE49-F238E27FC236}">
                  <a16:creationId xmlns:a16="http://schemas.microsoft.com/office/drawing/2014/main" id="{BC24B8A6-AB27-475C-AC0C-CB672DDA8F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92" y="2817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30" name="Line 22">
              <a:extLst>
                <a:ext uri="{FF2B5EF4-FFF2-40B4-BE49-F238E27FC236}">
                  <a16:creationId xmlns:a16="http://schemas.microsoft.com/office/drawing/2014/main" id="{1E2739E5-78B2-4956-9647-7504C8ED34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9" y="2282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</p:grpSp>
      <p:grpSp>
        <p:nvGrpSpPr>
          <p:cNvPr id="31" name="Group 23">
            <a:extLst>
              <a:ext uri="{FF2B5EF4-FFF2-40B4-BE49-F238E27FC236}">
                <a16:creationId xmlns:a16="http://schemas.microsoft.com/office/drawing/2014/main" id="{BE26B3F9-3B4D-490E-903D-6FD54A49D16E}"/>
              </a:ext>
            </a:extLst>
          </p:cNvPr>
          <p:cNvGrpSpPr>
            <a:grpSpLocks/>
          </p:cNvGrpSpPr>
          <p:nvPr/>
        </p:nvGrpSpPr>
        <p:grpSpPr bwMode="auto">
          <a:xfrm>
            <a:off x="3501230" y="2463665"/>
            <a:ext cx="1357312" cy="1697038"/>
            <a:chOff x="2023" y="2015"/>
            <a:chExt cx="855" cy="1069"/>
          </a:xfrm>
        </p:grpSpPr>
        <p:sp>
          <p:nvSpPr>
            <p:cNvPr id="32" name="Line 24">
              <a:extLst>
                <a:ext uri="{FF2B5EF4-FFF2-40B4-BE49-F238E27FC236}">
                  <a16:creationId xmlns:a16="http://schemas.microsoft.com/office/drawing/2014/main" id="{F5B6D88E-7B75-4E74-B631-87593970E6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23" y="2015"/>
              <a:ext cx="641" cy="1069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33" name="Line 25">
              <a:extLst>
                <a:ext uri="{FF2B5EF4-FFF2-40B4-BE49-F238E27FC236}">
                  <a16:creationId xmlns:a16="http://schemas.microsoft.com/office/drawing/2014/main" id="{0DA4E664-A87F-4F14-A173-0307718F06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23" y="2496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34" name="Line 26">
              <a:extLst>
                <a:ext uri="{FF2B5EF4-FFF2-40B4-BE49-F238E27FC236}">
                  <a16:creationId xmlns:a16="http://schemas.microsoft.com/office/drawing/2014/main" id="{2C0C9E99-B2FA-4F12-851E-5B47E30F13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83" y="2817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35" name="Line 27">
              <a:extLst>
                <a:ext uri="{FF2B5EF4-FFF2-40B4-BE49-F238E27FC236}">
                  <a16:creationId xmlns:a16="http://schemas.microsoft.com/office/drawing/2014/main" id="{F6F6151D-61F1-4E4F-8287-24868FC896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04" y="2282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</p:grpSp>
      <p:grpSp>
        <p:nvGrpSpPr>
          <p:cNvPr id="36" name="Group 28">
            <a:extLst>
              <a:ext uri="{FF2B5EF4-FFF2-40B4-BE49-F238E27FC236}">
                <a16:creationId xmlns:a16="http://schemas.microsoft.com/office/drawing/2014/main" id="{E6C57F04-9DD1-4091-A2C2-A8C40B49C5A2}"/>
              </a:ext>
            </a:extLst>
          </p:cNvPr>
          <p:cNvGrpSpPr>
            <a:grpSpLocks/>
          </p:cNvGrpSpPr>
          <p:nvPr/>
        </p:nvGrpSpPr>
        <p:grpSpPr bwMode="auto">
          <a:xfrm>
            <a:off x="1053306" y="2463665"/>
            <a:ext cx="1443038" cy="1697038"/>
            <a:chOff x="1114" y="2015"/>
            <a:chExt cx="909" cy="1069"/>
          </a:xfrm>
        </p:grpSpPr>
        <p:sp>
          <p:nvSpPr>
            <p:cNvPr id="37" name="Line 29">
              <a:extLst>
                <a:ext uri="{FF2B5EF4-FFF2-40B4-BE49-F238E27FC236}">
                  <a16:creationId xmlns:a16="http://schemas.microsoft.com/office/drawing/2014/main" id="{4FE360BF-9C7B-44DE-A7E1-3DB808934A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67" y="2015"/>
              <a:ext cx="642" cy="1069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38" name="Line 30">
              <a:extLst>
                <a:ext uri="{FF2B5EF4-FFF2-40B4-BE49-F238E27FC236}">
                  <a16:creationId xmlns:a16="http://schemas.microsoft.com/office/drawing/2014/main" id="{4794F206-A92A-46D2-A28F-74174BA4AA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4" y="2496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39" name="Line 31">
              <a:extLst>
                <a:ext uri="{FF2B5EF4-FFF2-40B4-BE49-F238E27FC236}">
                  <a16:creationId xmlns:a16="http://schemas.microsoft.com/office/drawing/2014/main" id="{7992EE2E-D09A-465E-A69D-E0BF5C32FC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28" y="2817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40" name="Line 32">
              <a:extLst>
                <a:ext uri="{FF2B5EF4-FFF2-40B4-BE49-F238E27FC236}">
                  <a16:creationId xmlns:a16="http://schemas.microsoft.com/office/drawing/2014/main" id="{125BF7A0-1C51-412B-9C58-3496ABAF4A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49" y="2282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298834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A532646-F10E-4C04-89D8-9E5AB537E8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17311B2-4225-4E74-BE8C-428E9A817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" y="0"/>
            <a:ext cx="9141292" cy="51435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9097B09E-41D8-4E39-988D-57BA814718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089106F-D257-4EE8-906F-A2912571AB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61666CD-E156-4249-8F2B-FE0737947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646379"/>
      </p:ext>
    </p:extLst>
  </p:cSld>
  <p:clrMapOvr>
    <a:masterClrMapping/>
  </p:clrMapOvr>
</p:sld>
</file>

<file path=ppt/theme/theme1.xml><?xml version="1.0" encoding="utf-8"?>
<a:theme xmlns:a="http://schemas.openxmlformats.org/drawingml/2006/main" name="16_9_Presentation">
  <a:themeElements>
    <a:clrScheme name="Region Blekinge">
      <a:dk1>
        <a:sysClr val="windowText" lastClr="000000"/>
      </a:dk1>
      <a:lt1>
        <a:sysClr val="window" lastClr="FFFFFF"/>
      </a:lt1>
      <a:dk2>
        <a:srgbClr val="003D7C"/>
      </a:dk2>
      <a:lt2>
        <a:srgbClr val="FFFFFF"/>
      </a:lt2>
      <a:accent1>
        <a:srgbClr val="00A6E2"/>
      </a:accent1>
      <a:accent2>
        <a:srgbClr val="003D7C"/>
      </a:accent2>
      <a:accent3>
        <a:srgbClr val="98C21D"/>
      </a:accent3>
      <a:accent4>
        <a:srgbClr val="2D934F"/>
      </a:accent4>
      <a:accent5>
        <a:srgbClr val="D7007F"/>
      </a:accent5>
      <a:accent6>
        <a:srgbClr val="F18700"/>
      </a:accent6>
      <a:hlink>
        <a:srgbClr val="6E368C"/>
      </a:hlink>
      <a:folHlink>
        <a:srgbClr val="E31836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3A6B94AB-9AC6-493E-B36B-B750673A9344}" vid="{6AD9B554-5742-433C-BC9E-516D400D925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A27ED78B4867F4BBDC0A4F1B3669B0E" ma:contentTypeVersion="1" ma:contentTypeDescription="Skapa ett nytt dokument." ma:contentTypeScope="" ma:versionID="045d4ebd1f1d191093f422a57c751351">
  <xsd:schema xmlns:xsd="http://www.w3.org/2001/XMLSchema" xmlns:xs="http://www.w3.org/2001/XMLSchema" xmlns:p="http://schemas.microsoft.com/office/2006/metadata/properties" xmlns:ns2="001765b0-6213-4853-a53c-6f8706b365b3" targetNamespace="http://schemas.microsoft.com/office/2006/metadata/properties" ma:root="true" ma:fieldsID="4564432af5fcf0b6961777c4925ac02c" ns2:_="">
    <xsd:import namespace="001765b0-6213-4853-a53c-6f8706b365b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1765b0-6213-4853-a53c-6f8706b365b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4F8277-4DF0-47CE-98C2-8D10212E51B0}"/>
</file>

<file path=customXml/itemProps2.xml><?xml version="1.0" encoding="utf-8"?>
<ds:datastoreItem xmlns:ds="http://schemas.openxmlformats.org/officeDocument/2006/customXml" ds:itemID="{BD67018F-78D1-41F0-B099-EC8789BC32F9}"/>
</file>

<file path=customXml/itemProps3.xml><?xml version="1.0" encoding="utf-8"?>
<ds:datastoreItem xmlns:ds="http://schemas.openxmlformats.org/officeDocument/2006/customXml" ds:itemID="{A5C0472C-E594-49E3-BD96-7A9D28D84756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</TotalTime>
  <Words>8</Words>
  <Application>Microsoft Office PowerPoint</Application>
  <PresentationFormat>Bildspel på skärmen (16:9)</PresentationFormat>
  <Paragraphs>2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Corbel</vt:lpstr>
      <vt:lpstr>16_9_Presentation</vt:lpstr>
      <vt:lpstr>Fiskbensdigram mall</vt:lpstr>
      <vt:lpstr>PowerPoint-presentation</vt:lpstr>
      <vt:lpstr>PowerPoint-presentation</vt:lpstr>
    </vt:vector>
  </TitlesOfParts>
  <Company>Landstinget Blekinge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Fiskbensdigram mall</dc:title>
  <dc:creator>Apelman, Inga-Lisa</dc:creator>
  <cp:lastModifiedBy>Apelman, Inga-Lisa</cp:lastModifiedBy>
  <cp:revision>1</cp:revision>
  <dcterms:created xsi:type="dcterms:W3CDTF">2021-02-25T08:31:21Z</dcterms:created>
  <dcterms:modified xsi:type="dcterms:W3CDTF">2021-02-25T08:35:20Z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råk">
    <vt:lpwstr>Svenska (Sverige)</vt:lpwstr>
  </property>
  <property fmtid="{D5CDD505-2E9C-101B-9397-08002B2CF9AE}" pid="3" name="MSIP_Label_fbac6341-7359-42b1-877b-46cac6ea067b_Enabled">
    <vt:lpwstr>True</vt:lpwstr>
  </property>
  <property fmtid="{D5CDD505-2E9C-101B-9397-08002B2CF9AE}" pid="4" name="MSIP_Label_fbac6341-7359-42b1-877b-46cac6ea067b_SiteId">
    <vt:lpwstr>b864d79d-1d58-48a3-b396-10684dbf5445</vt:lpwstr>
  </property>
  <property fmtid="{D5CDD505-2E9C-101B-9397-08002B2CF9AE}" pid="5" name="MSIP_Label_fbac6341-7359-42b1-877b-46cac6ea067b_Owner">
    <vt:lpwstr>inga-lisa.apelman@regionblekinge.se</vt:lpwstr>
  </property>
  <property fmtid="{D5CDD505-2E9C-101B-9397-08002B2CF9AE}" pid="6" name="MSIP_Label_fbac6341-7359-42b1-877b-46cac6ea067b_SetDate">
    <vt:lpwstr>2021-02-25T08:35:19.3811529Z</vt:lpwstr>
  </property>
  <property fmtid="{D5CDD505-2E9C-101B-9397-08002B2CF9AE}" pid="7" name="MSIP_Label_fbac6341-7359-42b1-877b-46cac6ea067b_Name">
    <vt:lpwstr>Intern</vt:lpwstr>
  </property>
  <property fmtid="{D5CDD505-2E9C-101B-9397-08002B2CF9AE}" pid="8" name="MSIP_Label_fbac6341-7359-42b1-877b-46cac6ea067b_Application">
    <vt:lpwstr>Microsoft Azure Information Protection</vt:lpwstr>
  </property>
  <property fmtid="{D5CDD505-2E9C-101B-9397-08002B2CF9AE}" pid="9" name="MSIP_Label_fbac6341-7359-42b1-877b-46cac6ea067b_ActionId">
    <vt:lpwstr>a9842db5-3343-479d-9e67-99e0d96927cd</vt:lpwstr>
  </property>
  <property fmtid="{D5CDD505-2E9C-101B-9397-08002B2CF9AE}" pid="10" name="MSIP_Label_fbac6341-7359-42b1-877b-46cac6ea067b_Extended_MSFT_Method">
    <vt:lpwstr>Automatic</vt:lpwstr>
  </property>
  <property fmtid="{D5CDD505-2E9C-101B-9397-08002B2CF9AE}" pid="11" name="Sensitivity">
    <vt:lpwstr>Intern</vt:lpwstr>
  </property>
  <property fmtid="{D5CDD505-2E9C-101B-9397-08002B2CF9AE}" pid="12" name="ContentTypeId">
    <vt:lpwstr>0x010100BA27ED78B4867F4BBDC0A4F1B3669B0E</vt:lpwstr>
  </property>
</Properties>
</file>